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1"/>
  </p:notesMasterIdLst>
  <p:handoutMasterIdLst>
    <p:handoutMasterId r:id="rId32"/>
  </p:handoutMasterIdLst>
  <p:sldIdLst>
    <p:sldId id="256" r:id="rId5"/>
    <p:sldId id="351" r:id="rId6"/>
    <p:sldId id="356" r:id="rId7"/>
    <p:sldId id="386" r:id="rId8"/>
    <p:sldId id="381" r:id="rId9"/>
    <p:sldId id="363" r:id="rId10"/>
    <p:sldId id="364" r:id="rId11"/>
    <p:sldId id="378" r:id="rId12"/>
    <p:sldId id="362" r:id="rId13"/>
    <p:sldId id="368" r:id="rId14"/>
    <p:sldId id="369" r:id="rId15"/>
    <p:sldId id="370" r:id="rId16"/>
    <p:sldId id="664" r:id="rId17"/>
    <p:sldId id="667" r:id="rId18"/>
    <p:sldId id="371" r:id="rId19"/>
    <p:sldId id="366" r:id="rId20"/>
    <p:sldId id="372" r:id="rId21"/>
    <p:sldId id="373" r:id="rId22"/>
    <p:sldId id="374" r:id="rId23"/>
    <p:sldId id="376" r:id="rId24"/>
    <p:sldId id="385" r:id="rId25"/>
    <p:sldId id="375" r:id="rId26"/>
    <p:sldId id="377" r:id="rId27"/>
    <p:sldId id="384" r:id="rId28"/>
    <p:sldId id="382" r:id="rId29"/>
    <p:sldId id="361" r:id="rId30"/>
  </p:sldIdLst>
  <p:sldSz cx="9144000" cy="6858000" type="screen4x3"/>
  <p:notesSz cx="6858000" cy="9239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idi Gracie" initials="H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300"/>
    <a:srgbClr val="008ED6"/>
    <a:srgbClr val="F47C00"/>
    <a:srgbClr val="4F5557"/>
    <a:srgbClr val="AFA593"/>
    <a:srgbClr val="AFA500"/>
    <a:srgbClr val="990033"/>
    <a:srgbClr val="C29A6F"/>
    <a:srgbClr val="C29A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94" autoAdjust="0"/>
    <p:restoredTop sz="94721"/>
  </p:normalViewPr>
  <p:slideViewPr>
    <p:cSldViewPr snapToGrid="0" snapToObjects="1" showGuides="1">
      <p:cViewPr varScale="1">
        <p:scale>
          <a:sx n="62" d="100"/>
          <a:sy n="62" d="100"/>
        </p:scale>
        <p:origin x="820" y="40"/>
      </p:cViewPr>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1963"/>
          </a:xfrm>
          <a:prstGeom prst="rect">
            <a:avLst/>
          </a:prstGeom>
        </p:spPr>
        <p:txBody>
          <a:bodyPr vert="horz" lIns="91440" tIns="45720" rIns="91440" bIns="45720" rtlCol="0"/>
          <a:lstStyle>
            <a:lvl1pPr algn="r">
              <a:defRPr sz="1200"/>
            </a:lvl1pPr>
          </a:lstStyle>
          <a:p>
            <a:fld id="{15E30D78-670A-8647-838E-EE6B2A3DA939}" type="datetimeFigureOut">
              <a:rPr lang="en-US" smtClean="0"/>
              <a:t>7/7/2020</a:t>
            </a:fld>
            <a:endParaRPr lang="en-US" dirty="0"/>
          </a:p>
        </p:txBody>
      </p:sp>
      <p:sp>
        <p:nvSpPr>
          <p:cNvPr id="4" name="Footer Placeholder 3"/>
          <p:cNvSpPr>
            <a:spLocks noGrp="1"/>
          </p:cNvSpPr>
          <p:nvPr>
            <p:ph type="ftr" sz="quarter" idx="2"/>
          </p:nvPr>
        </p:nvSpPr>
        <p:spPr>
          <a:xfrm>
            <a:off x="0" y="8775685"/>
            <a:ext cx="2971800"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775685"/>
            <a:ext cx="2971800" cy="461963"/>
          </a:xfrm>
          <a:prstGeom prst="rect">
            <a:avLst/>
          </a:prstGeom>
        </p:spPr>
        <p:txBody>
          <a:bodyPr vert="horz" lIns="91440" tIns="45720" rIns="91440" bIns="45720" rtlCol="0" anchor="b"/>
          <a:lstStyle>
            <a:lvl1pPr algn="r">
              <a:defRPr sz="1200"/>
            </a:lvl1pPr>
          </a:lstStyle>
          <a:p>
            <a:fld id="{A08EA1A3-5E0C-F740-B351-6FE853C85A5D}" type="slidenum">
              <a:rPr lang="en-US" smtClean="0"/>
              <a:t>‹#›</a:t>
            </a:fld>
            <a:endParaRPr lang="en-US" dirty="0"/>
          </a:p>
        </p:txBody>
      </p:sp>
    </p:spTree>
    <p:extLst>
      <p:ext uri="{BB962C8B-B14F-4D97-AF65-F5344CB8AC3E}">
        <p14:creationId xmlns:p14="http://schemas.microsoft.com/office/powerpoint/2010/main" val="27178001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1"/>
            <a:ext cx="2971800" cy="461963"/>
          </a:xfrm>
          <a:prstGeom prst="rect">
            <a:avLst/>
          </a:prstGeom>
        </p:spPr>
        <p:txBody>
          <a:bodyPr vert="horz" lIns="91440" tIns="45720" rIns="91440" bIns="45720" rtlCol="0"/>
          <a:lstStyle>
            <a:lvl1pPr algn="r">
              <a:defRPr sz="1200"/>
            </a:lvl1pPr>
          </a:lstStyle>
          <a:p>
            <a:fld id="{5D739AB1-9498-9743-929D-5E7D33FA6D22}" type="datetimeFigureOut">
              <a:rPr lang="en-US" smtClean="0"/>
              <a:t>7/7/2020</a:t>
            </a:fld>
            <a:endParaRPr lang="en-US" dirty="0"/>
          </a:p>
        </p:txBody>
      </p:sp>
      <p:sp>
        <p:nvSpPr>
          <p:cNvPr id="4" name="Slide Image Placeholder 3"/>
          <p:cNvSpPr>
            <a:spLocks noGrp="1" noRot="1" noChangeAspect="1"/>
          </p:cNvSpPr>
          <p:nvPr>
            <p:ph type="sldImg" idx="2"/>
          </p:nvPr>
        </p:nvSpPr>
        <p:spPr>
          <a:xfrm>
            <a:off x="1119188" y="693738"/>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88645"/>
            <a:ext cx="5486400" cy="41576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5685"/>
            <a:ext cx="2971800" cy="46196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775685"/>
            <a:ext cx="2971800" cy="461963"/>
          </a:xfrm>
          <a:prstGeom prst="rect">
            <a:avLst/>
          </a:prstGeom>
        </p:spPr>
        <p:txBody>
          <a:bodyPr vert="horz" lIns="91440" tIns="45720" rIns="91440" bIns="45720" rtlCol="0" anchor="b"/>
          <a:lstStyle>
            <a:lvl1pPr algn="r">
              <a:defRPr sz="1200"/>
            </a:lvl1pPr>
          </a:lstStyle>
          <a:p>
            <a:fld id="{AAE34BE6-5619-5E4E-BF29-70393DF5CB63}" type="slidenum">
              <a:rPr lang="en-US" smtClean="0"/>
              <a:t>‹#›</a:t>
            </a:fld>
            <a:endParaRPr lang="en-US" dirty="0"/>
          </a:p>
        </p:txBody>
      </p:sp>
    </p:spTree>
    <p:extLst>
      <p:ext uri="{BB962C8B-B14F-4D97-AF65-F5344CB8AC3E}">
        <p14:creationId xmlns:p14="http://schemas.microsoft.com/office/powerpoint/2010/main" val="15939073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3:notes"/>
          <p:cNvSpPr>
            <a:spLocks noGrp="1" noRot="1" noChangeAspect="1"/>
          </p:cNvSpPr>
          <p:nvPr>
            <p:ph type="sldImg" idx="2"/>
          </p:nvPr>
        </p:nvSpPr>
        <p:spPr>
          <a:xfrm>
            <a:off x="2879725" y="520700"/>
            <a:ext cx="3476625" cy="26066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3:notes"/>
          <p:cNvSpPr txBox="1">
            <a:spLocks noGrp="1"/>
          </p:cNvSpPr>
          <p:nvPr>
            <p:ph type="body" idx="1"/>
          </p:nvPr>
        </p:nvSpPr>
        <p:spPr>
          <a:xfrm>
            <a:off x="923608" y="3301286"/>
            <a:ext cx="7388860" cy="3127534"/>
          </a:xfrm>
          <a:prstGeom prst="rect">
            <a:avLst/>
          </a:prstGeom>
          <a:noFill/>
          <a:ln>
            <a:noFill/>
          </a:ln>
        </p:spPr>
        <p:txBody>
          <a:bodyPr spcFirstLastPara="1" wrap="square" lIns="92450" tIns="46225" rIns="92450" bIns="462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187" name="Google Shape;187;p3:notes"/>
          <p:cNvSpPr txBox="1">
            <a:spLocks noGrp="1"/>
          </p:cNvSpPr>
          <p:nvPr>
            <p:ph type="sldNum" idx="12"/>
          </p:nvPr>
        </p:nvSpPr>
        <p:spPr>
          <a:xfrm>
            <a:off x="5231644" y="6601365"/>
            <a:ext cx="4002299" cy="347504"/>
          </a:xfrm>
          <a:prstGeom prst="rect">
            <a:avLst/>
          </a:prstGeom>
          <a:noFill/>
          <a:ln>
            <a:noFill/>
          </a:ln>
        </p:spPr>
        <p:txBody>
          <a:bodyPr spcFirstLastPara="1" wrap="square" lIns="92450" tIns="46225" rIns="92450" bIns="46225"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a:t>
            </a:fld>
            <a:endParaRPr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53632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9188" y="693738"/>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E34BE6-5619-5E4E-BF29-70393DF5CB63}" type="slidenum">
              <a:rPr lang="en-US" smtClean="0"/>
              <a:t>3</a:t>
            </a:fld>
            <a:endParaRPr lang="en-US" dirty="0"/>
          </a:p>
        </p:txBody>
      </p:sp>
    </p:spTree>
    <p:extLst>
      <p:ext uri="{BB962C8B-B14F-4D97-AF65-F5344CB8AC3E}">
        <p14:creationId xmlns:p14="http://schemas.microsoft.com/office/powerpoint/2010/main" val="22287100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stretch>
            <a:fillRect/>
          </a:stretch>
        </p:blipFill>
        <p:spPr>
          <a:xfrm>
            <a:off x="5999512" y="5289459"/>
            <a:ext cx="2543841" cy="1007390"/>
          </a:xfrm>
          <a:prstGeom prst="rect">
            <a:avLst/>
          </a:prstGeom>
        </p:spPr>
      </p:pic>
      <p:sp>
        <p:nvSpPr>
          <p:cNvPr id="2" name="Title 1"/>
          <p:cNvSpPr>
            <a:spLocks noGrp="1"/>
          </p:cNvSpPr>
          <p:nvPr>
            <p:ph type="ctrTitle" hasCustomPrompt="1"/>
          </p:nvPr>
        </p:nvSpPr>
        <p:spPr>
          <a:xfrm>
            <a:off x="655139" y="1547336"/>
            <a:ext cx="7772400" cy="553998"/>
          </a:xfrm>
        </p:spPr>
        <p:txBody>
          <a:bodyPr lIns="0" tIns="0" rIns="0" bIns="0" anchor="t" anchorCtr="0">
            <a:spAutoFit/>
          </a:bodyPr>
          <a:lstStyle>
            <a:lvl1pPr marL="0" algn="l" defTabSz="342900" rtl="0" eaLnBrk="1" latinLnBrk="0" hangingPunct="1">
              <a:defRPr lang="en-US" sz="3600" b="1" kern="1200" baseline="0" dirty="0">
                <a:solidFill>
                  <a:schemeClr val="tx1"/>
                </a:solidFill>
                <a:latin typeface="Arial" charset="0"/>
                <a:ea typeface="+mn-ea"/>
                <a:cs typeface="+mn-cs"/>
              </a:defRPr>
            </a:lvl1pPr>
          </a:lstStyle>
          <a:p>
            <a:r>
              <a:rPr lang="en-US" dirty="0"/>
              <a:t>Presentation title</a:t>
            </a:r>
          </a:p>
        </p:txBody>
      </p:sp>
      <p:sp>
        <p:nvSpPr>
          <p:cNvPr id="3" name="Subtitle 2"/>
          <p:cNvSpPr>
            <a:spLocks noGrp="1"/>
          </p:cNvSpPr>
          <p:nvPr>
            <p:ph type="subTitle" idx="1" hasCustomPrompt="1"/>
          </p:nvPr>
        </p:nvSpPr>
        <p:spPr>
          <a:xfrm>
            <a:off x="655139" y="3225402"/>
            <a:ext cx="7770537" cy="346249"/>
          </a:xfrm>
        </p:spPr>
        <p:txBody>
          <a:bodyPr lIns="0" tIns="0" rIns="0" bIns="0" anchor="t" anchorCtr="0">
            <a:spAutoFit/>
          </a:bodyPr>
          <a:lstStyle>
            <a:lvl1pPr marL="0" indent="0" algn="l" defTabSz="342900" rtl="0" eaLnBrk="1" latinLnBrk="0" hangingPunct="1">
              <a:spcBef>
                <a:spcPct val="20000"/>
              </a:spcBef>
              <a:buFont typeface="Arial"/>
              <a:buNone/>
              <a:defRPr lang="en-US" sz="2250" kern="1200" dirty="0">
                <a:solidFill>
                  <a:schemeClr val="tx1"/>
                </a:solidFill>
                <a:latin typeface="Arial" charset="0"/>
                <a:ea typeface="+mn-ea"/>
                <a:cs typeface="+mn-cs"/>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Subtitle</a:t>
            </a:r>
          </a:p>
        </p:txBody>
      </p:sp>
      <p:sp>
        <p:nvSpPr>
          <p:cNvPr id="11" name="TextBox 10"/>
          <p:cNvSpPr txBox="1"/>
          <p:nvPr userDrawn="1"/>
        </p:nvSpPr>
        <p:spPr>
          <a:xfrm>
            <a:off x="11146693" y="5793154"/>
            <a:ext cx="184731" cy="300082"/>
          </a:xfrm>
          <a:prstGeom prst="rect">
            <a:avLst/>
          </a:prstGeom>
          <a:noFill/>
        </p:spPr>
        <p:txBody>
          <a:bodyPr wrap="none" rtlCol="0">
            <a:spAutoFit/>
          </a:bodyPr>
          <a:lstStyle/>
          <a:p>
            <a:endParaRPr lang="en-US" sz="1350" dirty="0"/>
          </a:p>
        </p:txBody>
      </p:sp>
      <p:sp>
        <p:nvSpPr>
          <p:cNvPr id="13" name="object 5"/>
          <p:cNvSpPr/>
          <p:nvPr userDrawn="1"/>
        </p:nvSpPr>
        <p:spPr>
          <a:xfrm>
            <a:off x="665882" y="1371602"/>
            <a:ext cx="5486400" cy="45719"/>
          </a:xfrm>
          <a:custGeom>
            <a:avLst/>
            <a:gdLst/>
            <a:ahLst/>
            <a:cxnLst/>
            <a:rect l="l" t="t" r="r" b="b"/>
            <a:pathLst>
              <a:path w="5486400">
                <a:moveTo>
                  <a:pt x="0" y="0"/>
                </a:moveTo>
                <a:lnTo>
                  <a:pt x="5486400" y="0"/>
                </a:lnTo>
              </a:path>
            </a:pathLst>
          </a:custGeom>
          <a:ln w="25400">
            <a:solidFill>
              <a:srgbClr val="FEBC18"/>
            </a:solidFill>
          </a:ln>
        </p:spPr>
        <p:txBody>
          <a:bodyPr wrap="square" lIns="0" tIns="0" rIns="0" bIns="0" rtlCol="0">
            <a:noAutofit/>
          </a:bodyPr>
          <a:lstStyle/>
          <a:p>
            <a:endParaRPr sz="1350" dirty="0"/>
          </a:p>
        </p:txBody>
      </p:sp>
      <p:sp>
        <p:nvSpPr>
          <p:cNvPr id="7" name="Text Placeholder 6"/>
          <p:cNvSpPr>
            <a:spLocks noGrp="1"/>
          </p:cNvSpPr>
          <p:nvPr>
            <p:ph type="body" sz="quarter" idx="12" hasCustomPrompt="1"/>
          </p:nvPr>
        </p:nvSpPr>
        <p:spPr>
          <a:xfrm>
            <a:off x="655140" y="4286381"/>
            <a:ext cx="7789862" cy="184666"/>
          </a:xfrm>
        </p:spPr>
        <p:txBody>
          <a:bodyPr lIns="0" tIns="0" rIns="0" bIns="0" anchor="t" anchorCtr="0">
            <a:spAutoFit/>
          </a:bodyPr>
          <a:lstStyle>
            <a:lvl1pPr marL="0" indent="0">
              <a:buNone/>
              <a:defRPr sz="1200" b="1" i="0" baseline="0">
                <a:latin typeface="Arial"/>
                <a:cs typeface="Arial"/>
              </a:defRPr>
            </a:lvl1pPr>
          </a:lstStyle>
          <a:p>
            <a:pPr lvl="0"/>
            <a:r>
              <a:rPr lang="en-US" dirty="0"/>
              <a:t>Name of presenter  &amp; job title</a:t>
            </a:r>
          </a:p>
        </p:txBody>
      </p:sp>
      <p:sp>
        <p:nvSpPr>
          <p:cNvPr id="14" name="Text Placeholder 6"/>
          <p:cNvSpPr>
            <a:spLocks noGrp="1"/>
          </p:cNvSpPr>
          <p:nvPr>
            <p:ph type="body" sz="quarter" idx="13" hasCustomPrompt="1"/>
          </p:nvPr>
        </p:nvSpPr>
        <p:spPr>
          <a:xfrm>
            <a:off x="655140" y="4726216"/>
            <a:ext cx="7789862" cy="184666"/>
          </a:xfrm>
        </p:spPr>
        <p:txBody>
          <a:bodyPr lIns="0" tIns="0" rIns="0" bIns="0" anchor="t" anchorCtr="0">
            <a:spAutoFit/>
          </a:bodyPr>
          <a:lstStyle>
            <a:lvl1pPr marL="0" indent="0">
              <a:buNone/>
              <a:defRPr sz="1200" b="0" baseline="0">
                <a:latin typeface="Arial"/>
                <a:cs typeface="Arial"/>
              </a:defRPr>
            </a:lvl1pPr>
          </a:lstStyle>
          <a:p>
            <a:pPr lvl="0"/>
            <a:r>
              <a:rPr lang="en-US" dirty="0"/>
              <a:t>Date &amp; year</a:t>
            </a:r>
          </a:p>
        </p:txBody>
      </p:sp>
    </p:spTree>
    <p:extLst>
      <p:ext uri="{BB962C8B-B14F-4D97-AF65-F5344CB8AC3E}">
        <p14:creationId xmlns:p14="http://schemas.microsoft.com/office/powerpoint/2010/main" val="3811156921"/>
      </p:ext>
    </p:extLst>
  </p:cSld>
  <p:clrMapOvr>
    <a:masterClrMapping/>
  </p:clrMapOvr>
  <p:extLst mod="1">
    <p:ext uri="{DCECCB84-F9BA-43D5-87BE-67443E8EF086}">
      <p15:sldGuideLst xmlns:p15="http://schemas.microsoft.com/office/powerpoint/2012/main">
        <p15:guide id="1" orient="horz" pos="1440" userDrawn="1">
          <p15:clr>
            <a:srgbClr val="FBAE40"/>
          </p15:clr>
        </p15:guide>
        <p15:guide id="2" pos="408" userDrawn="1">
          <p15:clr>
            <a:srgbClr val="FBAE40"/>
          </p15:clr>
        </p15:guide>
        <p15:guide id="3" orient="horz" pos="86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text+graph">
    <p:spTree>
      <p:nvGrpSpPr>
        <p:cNvPr id="1" name=""/>
        <p:cNvGrpSpPr/>
        <p:nvPr/>
      </p:nvGrpSpPr>
      <p:grpSpPr>
        <a:xfrm>
          <a:off x="0" y="0"/>
          <a:ext cx="0" cy="0"/>
          <a:chOff x="0" y="0"/>
          <a:chExt cx="0" cy="0"/>
        </a:xfrm>
      </p:grpSpPr>
      <p:sp>
        <p:nvSpPr>
          <p:cNvPr id="7" name="object 5"/>
          <p:cNvSpPr/>
          <p:nvPr userDrawn="1"/>
        </p:nvSpPr>
        <p:spPr>
          <a:xfrm>
            <a:off x="663847" y="1377405"/>
            <a:ext cx="4252634" cy="45719"/>
          </a:xfrm>
          <a:custGeom>
            <a:avLst/>
            <a:gdLst/>
            <a:ahLst/>
            <a:cxnLst/>
            <a:rect l="l" t="t" r="r" b="b"/>
            <a:pathLst>
              <a:path w="5486400">
                <a:moveTo>
                  <a:pt x="0" y="0"/>
                </a:moveTo>
                <a:lnTo>
                  <a:pt x="5486400" y="0"/>
                </a:lnTo>
              </a:path>
            </a:pathLst>
          </a:custGeom>
          <a:ln w="25400">
            <a:solidFill>
              <a:srgbClr val="FEBC18"/>
            </a:solidFill>
          </a:ln>
        </p:spPr>
        <p:txBody>
          <a:bodyPr wrap="square" lIns="0" tIns="0" rIns="0" bIns="0" rtlCol="0">
            <a:noAutofit/>
          </a:bodyPr>
          <a:lstStyle/>
          <a:p>
            <a:endParaRPr sz="1350" dirty="0"/>
          </a:p>
        </p:txBody>
      </p:sp>
      <p:sp>
        <p:nvSpPr>
          <p:cNvPr id="27" name="Text Placeholder 10"/>
          <p:cNvSpPr>
            <a:spLocks noGrp="1"/>
          </p:cNvSpPr>
          <p:nvPr>
            <p:ph type="body" sz="quarter" idx="16" hasCustomPrompt="1"/>
          </p:nvPr>
        </p:nvSpPr>
        <p:spPr>
          <a:xfrm>
            <a:off x="655639" y="1710056"/>
            <a:ext cx="4252634" cy="187424"/>
          </a:xfrm>
        </p:spPr>
        <p:txBody>
          <a:bodyPr wrap="square" lIns="0" tIns="0" rIns="0" bIns="0" anchor="t" anchorCtr="0">
            <a:spAutoFit/>
          </a:bodyPr>
          <a:lstStyle>
            <a:lvl1pPr marL="0" indent="0">
              <a:lnSpc>
                <a:spcPct val="110000"/>
              </a:lnSpc>
              <a:buNone/>
              <a:defRPr sz="1200" b="0" baseline="0">
                <a:latin typeface="Arial"/>
                <a:cs typeface="Aria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Body text</a:t>
            </a:r>
          </a:p>
        </p:txBody>
      </p:sp>
      <p:sp>
        <p:nvSpPr>
          <p:cNvPr id="29" name="Text Placeholder 10"/>
          <p:cNvSpPr>
            <a:spLocks noGrp="1"/>
          </p:cNvSpPr>
          <p:nvPr>
            <p:ph type="body" sz="quarter" idx="18" hasCustomPrompt="1"/>
          </p:nvPr>
        </p:nvSpPr>
        <p:spPr>
          <a:xfrm>
            <a:off x="655639" y="4166870"/>
            <a:ext cx="4252634" cy="187424"/>
          </a:xfrm>
        </p:spPr>
        <p:txBody>
          <a:bodyPr wrap="square" lIns="0" tIns="0" rIns="0" bIns="0" anchor="t" anchorCtr="0">
            <a:spAutoFit/>
          </a:bodyPr>
          <a:lstStyle>
            <a:lvl1pPr marL="0" indent="0">
              <a:lnSpc>
                <a:spcPct val="110000"/>
              </a:lnSpc>
              <a:buNone/>
              <a:defRPr sz="1200" b="0" baseline="0">
                <a:latin typeface="Arial"/>
                <a:cs typeface="Aria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Body text</a:t>
            </a:r>
          </a:p>
        </p:txBody>
      </p:sp>
      <p:sp>
        <p:nvSpPr>
          <p:cNvPr id="31" name="Content Placeholder 30"/>
          <p:cNvSpPr>
            <a:spLocks noGrp="1"/>
          </p:cNvSpPr>
          <p:nvPr>
            <p:ph sz="quarter" idx="19" hasCustomPrompt="1"/>
          </p:nvPr>
        </p:nvSpPr>
        <p:spPr>
          <a:xfrm>
            <a:off x="5289551" y="918928"/>
            <a:ext cx="3165475" cy="5077061"/>
          </a:xfrm>
        </p:spPr>
        <p:txBody>
          <a:bodyPr>
            <a:normAutofit/>
          </a:bodyPr>
          <a:lstStyle>
            <a:lvl1pPr marL="0" indent="0">
              <a:buNone/>
              <a:defRPr sz="1050">
                <a:latin typeface="Arial"/>
                <a:cs typeface="Arial"/>
              </a:defRPr>
            </a:lvl1pPr>
            <a:lvl2pPr marL="342900" indent="0">
              <a:buNone/>
              <a:defRPr>
                <a:latin typeface="Arial"/>
                <a:cs typeface="Arial"/>
              </a:defRPr>
            </a:lvl2pPr>
            <a:lvl3pPr marL="685800" indent="0">
              <a:buNone/>
              <a:defRPr>
                <a:latin typeface="Arial"/>
                <a:cs typeface="Arial"/>
              </a:defRPr>
            </a:lvl3pPr>
            <a:lvl4pPr marL="1028700" indent="0">
              <a:buNone/>
              <a:defRPr>
                <a:latin typeface="Arial"/>
                <a:cs typeface="Arial"/>
              </a:defRPr>
            </a:lvl4pPr>
            <a:lvl5pPr marL="1371600" indent="0">
              <a:buNone/>
              <a:defRPr>
                <a:latin typeface="Arial"/>
                <a:cs typeface="Arial"/>
              </a:defRPr>
            </a:lvl5pPr>
          </a:lstStyle>
          <a:p>
            <a:pPr lvl="0"/>
            <a:r>
              <a:rPr lang="en-US" dirty="0"/>
              <a:t>Diagram</a:t>
            </a:r>
          </a:p>
        </p:txBody>
      </p:sp>
      <p:sp>
        <p:nvSpPr>
          <p:cNvPr id="13" name="object 5"/>
          <p:cNvSpPr/>
          <p:nvPr userDrawn="1"/>
        </p:nvSpPr>
        <p:spPr>
          <a:xfrm>
            <a:off x="663847" y="3865553"/>
            <a:ext cx="4252634" cy="45719"/>
          </a:xfrm>
          <a:custGeom>
            <a:avLst/>
            <a:gdLst/>
            <a:ahLst/>
            <a:cxnLst/>
            <a:rect l="l" t="t" r="r" b="b"/>
            <a:pathLst>
              <a:path w="5486400">
                <a:moveTo>
                  <a:pt x="0" y="0"/>
                </a:moveTo>
                <a:lnTo>
                  <a:pt x="5486400" y="0"/>
                </a:lnTo>
              </a:path>
            </a:pathLst>
          </a:custGeom>
          <a:ln w="25400">
            <a:solidFill>
              <a:srgbClr val="FEBC18"/>
            </a:solidFill>
          </a:ln>
        </p:spPr>
        <p:txBody>
          <a:bodyPr wrap="square" lIns="0" tIns="0" rIns="0" bIns="0" rtlCol="0">
            <a:noAutofit/>
          </a:bodyPr>
          <a:lstStyle/>
          <a:p>
            <a:endParaRPr sz="1350" dirty="0"/>
          </a:p>
        </p:txBody>
      </p:sp>
      <p:sp>
        <p:nvSpPr>
          <p:cNvPr id="5" name="Text Placeholder 4"/>
          <p:cNvSpPr>
            <a:spLocks noGrp="1"/>
          </p:cNvSpPr>
          <p:nvPr>
            <p:ph type="body" sz="quarter" idx="20" hasCustomPrompt="1"/>
          </p:nvPr>
        </p:nvSpPr>
        <p:spPr>
          <a:xfrm>
            <a:off x="655638" y="833737"/>
            <a:ext cx="4260850" cy="346249"/>
          </a:xfrm>
        </p:spPr>
        <p:txBody>
          <a:bodyPr lIns="0" tIns="0" rIns="0" bIns="0">
            <a:spAutoFit/>
          </a:bodyPr>
          <a:lstStyle>
            <a:lvl1pPr marL="0" indent="0">
              <a:buNone/>
              <a:defRPr sz="2250" b="1" i="0">
                <a:latin typeface="Arial" charset="0"/>
                <a:ea typeface="Arial" charset="0"/>
                <a:cs typeface="Arial" charset="0"/>
              </a:defRPr>
            </a:lvl1pPr>
          </a:lstStyle>
          <a:p>
            <a:pPr lvl="0"/>
            <a:r>
              <a:rPr lang="en-US" dirty="0"/>
              <a:t>Slide title 1</a:t>
            </a:r>
          </a:p>
        </p:txBody>
      </p:sp>
      <p:sp>
        <p:nvSpPr>
          <p:cNvPr id="17" name="Text Placeholder 4"/>
          <p:cNvSpPr>
            <a:spLocks noGrp="1"/>
          </p:cNvSpPr>
          <p:nvPr>
            <p:ph type="body" sz="quarter" idx="21" hasCustomPrompt="1"/>
          </p:nvPr>
        </p:nvSpPr>
        <p:spPr>
          <a:xfrm>
            <a:off x="655638" y="3283837"/>
            <a:ext cx="4260850" cy="346249"/>
          </a:xfrm>
        </p:spPr>
        <p:txBody>
          <a:bodyPr lIns="0" tIns="0" rIns="0" bIns="0">
            <a:spAutoFit/>
          </a:bodyPr>
          <a:lstStyle>
            <a:lvl1pPr marL="0" indent="0">
              <a:buNone/>
              <a:defRPr sz="2250" b="1" i="0">
                <a:latin typeface="Arial" charset="0"/>
                <a:ea typeface="Arial" charset="0"/>
                <a:cs typeface="Arial" charset="0"/>
              </a:defRPr>
            </a:lvl1pPr>
          </a:lstStyle>
          <a:p>
            <a:pPr lvl="0"/>
            <a:r>
              <a:rPr lang="en-US" dirty="0"/>
              <a:t>Slide title 2</a:t>
            </a:r>
          </a:p>
        </p:txBody>
      </p:sp>
    </p:spTree>
    <p:extLst>
      <p:ext uri="{BB962C8B-B14F-4D97-AF65-F5344CB8AC3E}">
        <p14:creationId xmlns:p14="http://schemas.microsoft.com/office/powerpoint/2010/main" val="1525474947"/>
      </p:ext>
    </p:extLst>
  </p:cSld>
  <p:clrMapOvr>
    <a:masterClrMapping/>
  </p:clrMapOvr>
  <p:extLst mod="1">
    <p:ext uri="{DCECCB84-F9BA-43D5-87BE-67443E8EF086}">
      <p15:sldGuideLst xmlns:p15="http://schemas.microsoft.com/office/powerpoint/2012/main">
        <p15:guide id="1" orient="horz" pos="864" userDrawn="1">
          <p15:clr>
            <a:srgbClr val="FBAE40"/>
          </p15:clr>
        </p15:guide>
        <p15:guide id="2" pos="408" userDrawn="1">
          <p15:clr>
            <a:srgbClr val="FBAE40"/>
          </p15:clr>
        </p15:guide>
        <p15:guide id="3" orient="horz" pos="816" userDrawn="1">
          <p15:clr>
            <a:srgbClr val="FBAE40"/>
          </p15:clr>
        </p15:guide>
        <p15:guide id="4" orient="horz" pos="10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_bullet points">
    <p:spTree>
      <p:nvGrpSpPr>
        <p:cNvPr id="1" name=""/>
        <p:cNvGrpSpPr/>
        <p:nvPr/>
      </p:nvGrpSpPr>
      <p:grpSpPr>
        <a:xfrm>
          <a:off x="0" y="0"/>
          <a:ext cx="0" cy="0"/>
          <a:chOff x="0" y="0"/>
          <a:chExt cx="0" cy="0"/>
        </a:xfrm>
      </p:grpSpPr>
      <p:sp>
        <p:nvSpPr>
          <p:cNvPr id="7" name="object 5"/>
          <p:cNvSpPr/>
          <p:nvPr userDrawn="1"/>
        </p:nvSpPr>
        <p:spPr>
          <a:xfrm>
            <a:off x="663847" y="1371602"/>
            <a:ext cx="4252634" cy="45719"/>
          </a:xfrm>
          <a:custGeom>
            <a:avLst/>
            <a:gdLst/>
            <a:ahLst/>
            <a:cxnLst/>
            <a:rect l="l" t="t" r="r" b="b"/>
            <a:pathLst>
              <a:path w="5486400">
                <a:moveTo>
                  <a:pt x="0" y="0"/>
                </a:moveTo>
                <a:lnTo>
                  <a:pt x="5486400" y="0"/>
                </a:lnTo>
              </a:path>
            </a:pathLst>
          </a:custGeom>
          <a:ln w="25400">
            <a:solidFill>
              <a:srgbClr val="FEBC18"/>
            </a:solidFill>
          </a:ln>
        </p:spPr>
        <p:txBody>
          <a:bodyPr wrap="square" lIns="0" tIns="0" rIns="0" bIns="0" rtlCol="0">
            <a:noAutofit/>
          </a:bodyPr>
          <a:lstStyle/>
          <a:p>
            <a:endParaRPr sz="1350" dirty="0"/>
          </a:p>
        </p:txBody>
      </p:sp>
      <p:sp>
        <p:nvSpPr>
          <p:cNvPr id="5" name="Text Placeholder 4"/>
          <p:cNvSpPr>
            <a:spLocks noGrp="1"/>
          </p:cNvSpPr>
          <p:nvPr>
            <p:ph type="body" sz="quarter" idx="19" hasCustomPrompt="1"/>
          </p:nvPr>
        </p:nvSpPr>
        <p:spPr>
          <a:xfrm>
            <a:off x="655639" y="1714500"/>
            <a:ext cx="7633119" cy="459806"/>
          </a:xfrm>
        </p:spPr>
        <p:txBody>
          <a:bodyPr wrap="square" lIns="0" tIns="0" rIns="0" bIns="0" anchor="t" anchorCtr="0">
            <a:spAutoFit/>
          </a:bodyPr>
          <a:lstStyle>
            <a:lvl1pPr marL="257175" indent="-257175">
              <a:lnSpc>
                <a:spcPct val="120000"/>
              </a:lnSpc>
              <a:buClr>
                <a:srgbClr val="FFB300"/>
              </a:buClr>
              <a:buSzPct val="90000"/>
              <a:buFont typeface="Wingdings" charset="2"/>
              <a:buChar char="§"/>
              <a:defRPr lang="en-US" sz="1200" kern="1200" dirty="0" smtClean="0">
                <a:solidFill>
                  <a:srgbClr val="000000"/>
                </a:solidFill>
                <a:latin typeface="Arial"/>
                <a:ea typeface="+mn-ea"/>
                <a:cs typeface="Arial"/>
              </a:defRPr>
            </a:lvl1pPr>
            <a:lvl2pPr marL="514350" indent="-171450">
              <a:lnSpc>
                <a:spcPct val="120000"/>
              </a:lnSpc>
              <a:buClr>
                <a:srgbClr val="FFB300"/>
              </a:buClr>
              <a:buSzPct val="90000"/>
              <a:buFont typeface="Wingdings" charset="2"/>
              <a:buChar char="§"/>
              <a:defRPr sz="1200">
                <a:latin typeface="Arial"/>
                <a:cs typeface="Arial"/>
              </a:defRPr>
            </a:lvl2pPr>
          </a:lstStyle>
          <a:p>
            <a:pPr marL="171450" marR="0" lvl="0" indent="-171450" algn="l" defTabSz="342900" rtl="0" eaLnBrk="1" fontAlgn="ctr" latinLnBrk="0" hangingPunct="1">
              <a:lnSpc>
                <a:spcPct val="120000"/>
              </a:lnSpc>
              <a:spcBef>
                <a:spcPct val="20000"/>
              </a:spcBef>
              <a:spcAft>
                <a:spcPts val="0"/>
              </a:spcAft>
              <a:buClr>
                <a:srgbClr val="FFB300"/>
              </a:buClr>
              <a:buSzPct val="85000"/>
              <a:buFont typeface="Wingdings" charset="2"/>
              <a:buChar char="§"/>
              <a:tabLst/>
            </a:pPr>
            <a:r>
              <a:rPr lang="en-US" dirty="0"/>
              <a:t>Bullet point</a:t>
            </a:r>
          </a:p>
          <a:p>
            <a:pPr lvl="1"/>
            <a:r>
              <a:rPr lang="en-US" dirty="0"/>
              <a:t>Second level</a:t>
            </a:r>
          </a:p>
        </p:txBody>
      </p:sp>
      <p:sp>
        <p:nvSpPr>
          <p:cNvPr id="6" name="Text Placeholder 5"/>
          <p:cNvSpPr>
            <a:spLocks noGrp="1"/>
          </p:cNvSpPr>
          <p:nvPr>
            <p:ph type="body" sz="quarter" idx="20" hasCustomPrompt="1"/>
          </p:nvPr>
        </p:nvSpPr>
        <p:spPr>
          <a:xfrm>
            <a:off x="647700" y="833737"/>
            <a:ext cx="7640638" cy="346249"/>
          </a:xfrm>
        </p:spPr>
        <p:txBody>
          <a:bodyPr lIns="0" tIns="0" rIns="0" bIns="0">
            <a:spAutoFit/>
          </a:bodyPr>
          <a:lstStyle>
            <a:lvl1pPr marL="0" indent="0">
              <a:buNone/>
              <a:defRPr sz="2250" b="1" i="0">
                <a:latin typeface="Arial" charset="0"/>
                <a:ea typeface="Arial" charset="0"/>
                <a:cs typeface="Arial" charset="0"/>
              </a:defRPr>
            </a:lvl1pPr>
          </a:lstStyle>
          <a:p>
            <a:pPr lvl="0"/>
            <a:r>
              <a:rPr lang="en-US" dirty="0"/>
              <a:t>Slide title</a:t>
            </a:r>
          </a:p>
        </p:txBody>
      </p:sp>
    </p:spTree>
    <p:extLst>
      <p:ext uri="{BB962C8B-B14F-4D97-AF65-F5344CB8AC3E}">
        <p14:creationId xmlns:p14="http://schemas.microsoft.com/office/powerpoint/2010/main" val="1440888032"/>
      </p:ext>
    </p:extLst>
  </p:cSld>
  <p:clrMapOvr>
    <a:masterClrMapping/>
  </p:clrMapOvr>
  <p:extLst mod="1">
    <p:ext uri="{DCECCB84-F9BA-43D5-87BE-67443E8EF086}">
      <p15:sldGuideLst xmlns:p15="http://schemas.microsoft.com/office/powerpoint/2012/main">
        <p15:guide id="1" orient="horz" pos="864" userDrawn="1">
          <p15:clr>
            <a:srgbClr val="FBAE40"/>
          </p15:clr>
        </p15:guide>
        <p15:guide id="2" pos="408" userDrawn="1">
          <p15:clr>
            <a:srgbClr val="FBAE40"/>
          </p15:clr>
        </p15:guide>
        <p15:guide id="4" orient="horz" pos="1080" userDrawn="1">
          <p15:clr>
            <a:srgbClr val="FBAE40"/>
          </p15:clr>
        </p15:guide>
        <p15:guide id="5" orient="horz" pos="816"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7" name="Text Placeholder 10"/>
          <p:cNvSpPr>
            <a:spLocks noGrp="1"/>
          </p:cNvSpPr>
          <p:nvPr>
            <p:ph type="body" sz="quarter" idx="16" hasCustomPrompt="1"/>
          </p:nvPr>
        </p:nvSpPr>
        <p:spPr>
          <a:xfrm>
            <a:off x="647701" y="1714500"/>
            <a:ext cx="4252634" cy="187424"/>
          </a:xfrm>
        </p:spPr>
        <p:txBody>
          <a:bodyPr wrap="square" lIns="0" tIns="0" rIns="0" bIns="0" anchor="t" anchorCtr="0">
            <a:spAutoFit/>
          </a:bodyPr>
          <a:lstStyle>
            <a:lvl1pPr marL="0" indent="0">
              <a:lnSpc>
                <a:spcPct val="110000"/>
              </a:lnSpc>
              <a:buNone/>
              <a:defRPr sz="1200" b="0" baseline="0">
                <a:latin typeface="Arial"/>
                <a:cs typeface="Aria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Body text</a:t>
            </a:r>
          </a:p>
        </p:txBody>
      </p:sp>
      <p:sp>
        <p:nvSpPr>
          <p:cNvPr id="5" name="Text Placeholder 4"/>
          <p:cNvSpPr>
            <a:spLocks noGrp="1"/>
          </p:cNvSpPr>
          <p:nvPr>
            <p:ph type="body" sz="quarter" idx="17" hasCustomPrompt="1"/>
          </p:nvPr>
        </p:nvSpPr>
        <p:spPr>
          <a:xfrm>
            <a:off x="655639" y="828677"/>
            <a:ext cx="7799387" cy="346249"/>
          </a:xfrm>
        </p:spPr>
        <p:txBody>
          <a:bodyPr lIns="0" tIns="0" rIns="0" bIns="0">
            <a:spAutoFit/>
          </a:bodyPr>
          <a:lstStyle>
            <a:lvl1pPr marL="0" indent="0">
              <a:buNone/>
              <a:defRPr sz="2250" b="1" i="0">
                <a:latin typeface="Arial" charset="0"/>
                <a:ea typeface="Arial" charset="0"/>
                <a:cs typeface="Arial" charset="0"/>
              </a:defRPr>
            </a:lvl1pPr>
          </a:lstStyle>
          <a:p>
            <a:pPr lvl="0"/>
            <a:r>
              <a:rPr lang="en-US" dirty="0"/>
              <a:t>Slide title</a:t>
            </a:r>
          </a:p>
        </p:txBody>
      </p:sp>
    </p:spTree>
    <p:extLst>
      <p:ext uri="{BB962C8B-B14F-4D97-AF65-F5344CB8AC3E}">
        <p14:creationId xmlns:p14="http://schemas.microsoft.com/office/powerpoint/2010/main" val="3094323236"/>
      </p:ext>
    </p:extLst>
  </p:cSld>
  <p:clrMapOvr>
    <a:masterClrMapping/>
  </p:clrMapOvr>
  <p:extLst mod="1">
    <p:ext uri="{DCECCB84-F9BA-43D5-87BE-67443E8EF086}">
      <p15:sldGuideLst xmlns:p15="http://schemas.microsoft.com/office/powerpoint/2012/main">
        <p15:guide id="1" orient="horz" pos="816" userDrawn="1">
          <p15:clr>
            <a:srgbClr val="FBAE40"/>
          </p15:clr>
        </p15:guide>
        <p15:guide id="2" pos="408" userDrawn="1">
          <p15:clr>
            <a:srgbClr val="FBAE40"/>
          </p15:clr>
        </p15:guide>
        <p15:guide id="3" orient="horz" pos="864" userDrawn="1">
          <p15:clr>
            <a:srgbClr val="FBAE40"/>
          </p15:clr>
        </p15:guide>
        <p15:guide id="4" orient="horz" pos="10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20" name="Picture 19"/>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 y="2180286"/>
            <a:ext cx="2306837" cy="2249424"/>
          </a:xfrm>
          <a:prstGeom prst="rect">
            <a:avLst/>
          </a:prstGeom>
        </p:spPr>
      </p:pic>
      <p:sp>
        <p:nvSpPr>
          <p:cNvPr id="7" name="TextBox 6"/>
          <p:cNvSpPr txBox="1"/>
          <p:nvPr userDrawn="1"/>
        </p:nvSpPr>
        <p:spPr>
          <a:xfrm>
            <a:off x="11146693" y="5793154"/>
            <a:ext cx="184731" cy="300082"/>
          </a:xfrm>
          <a:prstGeom prst="rect">
            <a:avLst/>
          </a:prstGeom>
          <a:noFill/>
        </p:spPr>
        <p:txBody>
          <a:bodyPr wrap="none" rtlCol="0">
            <a:spAutoFit/>
          </a:bodyPr>
          <a:lstStyle/>
          <a:p>
            <a:endParaRPr lang="en-US" sz="1350" dirty="0"/>
          </a:p>
        </p:txBody>
      </p:sp>
      <p:sp>
        <p:nvSpPr>
          <p:cNvPr id="9" name="object 5"/>
          <p:cNvSpPr/>
          <p:nvPr userDrawn="1"/>
        </p:nvSpPr>
        <p:spPr>
          <a:xfrm>
            <a:off x="645743" y="1371602"/>
            <a:ext cx="5486400" cy="45719"/>
          </a:xfrm>
          <a:custGeom>
            <a:avLst/>
            <a:gdLst/>
            <a:ahLst/>
            <a:cxnLst/>
            <a:rect l="l" t="t" r="r" b="b"/>
            <a:pathLst>
              <a:path w="5486400">
                <a:moveTo>
                  <a:pt x="0" y="0"/>
                </a:moveTo>
                <a:lnTo>
                  <a:pt x="5486400" y="0"/>
                </a:lnTo>
              </a:path>
            </a:pathLst>
          </a:custGeom>
          <a:ln w="25400">
            <a:solidFill>
              <a:srgbClr val="FEBC18"/>
            </a:solidFill>
          </a:ln>
        </p:spPr>
        <p:txBody>
          <a:bodyPr wrap="square" lIns="0" tIns="0" rIns="0" bIns="0" rtlCol="0">
            <a:noAutofit/>
          </a:bodyPr>
          <a:lstStyle/>
          <a:p>
            <a:endParaRPr sz="1350" dirty="0"/>
          </a:p>
        </p:txBody>
      </p:sp>
      <p:sp>
        <p:nvSpPr>
          <p:cNvPr id="10" name="Text Placeholder 6"/>
          <p:cNvSpPr>
            <a:spLocks noGrp="1"/>
          </p:cNvSpPr>
          <p:nvPr>
            <p:ph type="body" sz="quarter" idx="12" hasCustomPrompt="1"/>
          </p:nvPr>
        </p:nvSpPr>
        <p:spPr>
          <a:xfrm>
            <a:off x="647701" y="4641691"/>
            <a:ext cx="7789862" cy="230832"/>
          </a:xfrm>
        </p:spPr>
        <p:txBody>
          <a:bodyPr lIns="0" tIns="0" anchor="t" anchorCtr="0">
            <a:spAutoFit/>
          </a:bodyPr>
          <a:lstStyle>
            <a:lvl1pPr marL="0" indent="0">
              <a:buNone/>
              <a:defRPr sz="1200" b="1" i="0" baseline="0">
                <a:latin typeface="Arial"/>
                <a:cs typeface="Arial"/>
              </a:defRPr>
            </a:lvl1pPr>
          </a:lstStyle>
          <a:p>
            <a:pPr lvl="0"/>
            <a:r>
              <a:rPr lang="en-US" dirty="0"/>
              <a:t>Name of presenter &amp; job title</a:t>
            </a:r>
          </a:p>
        </p:txBody>
      </p:sp>
      <p:sp>
        <p:nvSpPr>
          <p:cNvPr id="11" name="Text Placeholder 6"/>
          <p:cNvSpPr>
            <a:spLocks noGrp="1"/>
          </p:cNvSpPr>
          <p:nvPr>
            <p:ph type="body" sz="quarter" idx="13" hasCustomPrompt="1"/>
          </p:nvPr>
        </p:nvSpPr>
        <p:spPr>
          <a:xfrm>
            <a:off x="647701" y="5081526"/>
            <a:ext cx="7789862" cy="230832"/>
          </a:xfrm>
        </p:spPr>
        <p:txBody>
          <a:bodyPr lIns="0" tIns="0" anchor="t" anchorCtr="0">
            <a:spAutoFit/>
          </a:bodyPr>
          <a:lstStyle>
            <a:lvl1pPr marL="0" indent="0">
              <a:buNone/>
              <a:defRPr sz="1200" b="0" baseline="0">
                <a:latin typeface="Arial"/>
                <a:cs typeface="Arial"/>
              </a:defRPr>
            </a:lvl1pPr>
          </a:lstStyle>
          <a:p>
            <a:pPr lvl="0"/>
            <a:r>
              <a:rPr lang="en-US" dirty="0"/>
              <a:t>Email or web address (optional)</a:t>
            </a:r>
          </a:p>
        </p:txBody>
      </p: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4796030" y="2180286"/>
            <a:ext cx="2286000" cy="2253522"/>
          </a:xfrm>
          <a:prstGeom prst="rect">
            <a:avLst/>
          </a:prstGeom>
        </p:spPr>
      </p:pic>
      <p:pic>
        <p:nvPicPr>
          <p:cNvPr id="18" name="Picture 17"/>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7034235" y="2180286"/>
            <a:ext cx="2109766" cy="2253522"/>
          </a:xfrm>
          <a:prstGeom prst="rect">
            <a:avLst/>
          </a:prstGeom>
        </p:spPr>
      </p:pic>
      <p:pic>
        <p:nvPicPr>
          <p:cNvPr id="19" name="Picture 18"/>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1767720" y="2180286"/>
            <a:ext cx="3178794" cy="2253524"/>
          </a:xfrm>
          <a:prstGeom prst="rect">
            <a:avLst/>
          </a:prstGeom>
        </p:spPr>
      </p:pic>
      <p:sp>
        <p:nvSpPr>
          <p:cNvPr id="22" name="Text Placeholder 16"/>
          <p:cNvSpPr>
            <a:spLocks noGrp="1"/>
          </p:cNvSpPr>
          <p:nvPr>
            <p:ph type="body" sz="quarter" idx="14" hasCustomPrompt="1"/>
          </p:nvPr>
        </p:nvSpPr>
        <p:spPr>
          <a:xfrm>
            <a:off x="647701" y="833737"/>
            <a:ext cx="7713663" cy="346249"/>
          </a:xfrm>
        </p:spPr>
        <p:txBody>
          <a:bodyPr lIns="0" tIns="0" rIns="0" bIns="0">
            <a:spAutoFit/>
          </a:bodyPr>
          <a:lstStyle>
            <a:lvl1pPr marL="0" indent="0">
              <a:buNone/>
              <a:defRPr sz="2250" b="1">
                <a:latin typeface="Arial" charset="0"/>
                <a:ea typeface="Arial" charset="0"/>
                <a:cs typeface="Arial" charset="0"/>
              </a:defRPr>
            </a:lvl1pPr>
          </a:lstStyle>
          <a:p>
            <a:pPr lvl="0"/>
            <a:r>
              <a:rPr lang="en-US"/>
              <a:t>Slide title</a:t>
            </a:r>
            <a:endParaRPr lang="en-US" dirty="0"/>
          </a:p>
        </p:txBody>
      </p:sp>
      <p:pic>
        <p:nvPicPr>
          <p:cNvPr id="14" name="Picture 13">
            <a:extLst>
              <a:ext uri="{FF2B5EF4-FFF2-40B4-BE49-F238E27FC236}">
                <a16:creationId xmlns:a16="http://schemas.microsoft.com/office/drawing/2014/main" id="{9BE311F1-D2BA-0049-B055-EC0D3B4811E8}"/>
              </a:ext>
            </a:extLst>
          </p:cNvPr>
          <p:cNvPicPr>
            <a:picLocks noChangeAspect="1"/>
          </p:cNvPicPr>
          <p:nvPr userDrawn="1"/>
        </p:nvPicPr>
        <p:blipFill>
          <a:blip r:embed="rId6"/>
          <a:stretch>
            <a:fillRect/>
          </a:stretch>
        </p:blipFill>
        <p:spPr>
          <a:xfrm>
            <a:off x="5999512" y="5289459"/>
            <a:ext cx="2543841" cy="1007390"/>
          </a:xfrm>
          <a:prstGeom prst="rect">
            <a:avLst/>
          </a:prstGeom>
        </p:spPr>
      </p:pic>
    </p:spTree>
    <p:extLst>
      <p:ext uri="{BB962C8B-B14F-4D97-AF65-F5344CB8AC3E}">
        <p14:creationId xmlns:p14="http://schemas.microsoft.com/office/powerpoint/2010/main" val="2408437018"/>
      </p:ext>
    </p:extLst>
  </p:cSld>
  <p:clrMapOvr>
    <a:masterClrMapping/>
  </p:clrMapOvr>
  <p:extLst mod="1">
    <p:ext uri="{DCECCB84-F9BA-43D5-87BE-67443E8EF086}">
      <p15:sldGuideLst xmlns:p15="http://schemas.microsoft.com/office/powerpoint/2012/main">
        <p15:guide id="1" orient="horz" pos="864" userDrawn="1">
          <p15:clr>
            <a:srgbClr val="FBAE40"/>
          </p15:clr>
        </p15:guide>
        <p15:guide id="2" pos="408" userDrawn="1">
          <p15:clr>
            <a:srgbClr val="FBAE40"/>
          </p15:clr>
        </p15:guide>
        <p15:guide id="3" orient="horz" pos="81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74FB6B-0DE0-4EDF-B4B2-D4EF4F1A238E}" type="datetimeFigureOut">
              <a:rPr lang="en-US" smtClean="0"/>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0DBA09-82B7-4B0A-B273-63B76AF16E58}" type="slidenum">
              <a:rPr lang="en-US" smtClean="0"/>
              <a:t>‹#›</a:t>
            </a:fld>
            <a:endParaRPr lang="en-US" dirty="0"/>
          </a:p>
        </p:txBody>
      </p:sp>
    </p:spTree>
    <p:extLst>
      <p:ext uri="{BB962C8B-B14F-4D97-AF65-F5344CB8AC3E}">
        <p14:creationId xmlns:p14="http://schemas.microsoft.com/office/powerpoint/2010/main" val="1705846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2_Content_bullet points">
  <p:cSld name="2_Content_bullet points">
    <p:spTree>
      <p:nvGrpSpPr>
        <p:cNvPr id="1" name="Shape 14"/>
        <p:cNvGrpSpPr/>
        <p:nvPr/>
      </p:nvGrpSpPr>
      <p:grpSpPr>
        <a:xfrm>
          <a:off x="0" y="0"/>
          <a:ext cx="0" cy="0"/>
          <a:chOff x="0" y="0"/>
          <a:chExt cx="0" cy="0"/>
        </a:xfrm>
      </p:grpSpPr>
      <p:sp>
        <p:nvSpPr>
          <p:cNvPr id="15" name="Google Shape;15;p2"/>
          <p:cNvSpPr txBox="1">
            <a:spLocks noGrp="1"/>
          </p:cNvSpPr>
          <p:nvPr>
            <p:ph type="sldNum" idx="12"/>
          </p:nvPr>
        </p:nvSpPr>
        <p:spPr>
          <a:xfrm>
            <a:off x="6321425" y="6423500"/>
            <a:ext cx="2133600" cy="200055"/>
          </a:xfrm>
          <a:prstGeom prst="rect">
            <a:avLst/>
          </a:prstGeom>
          <a:noFill/>
          <a:ln>
            <a:noFill/>
          </a:ln>
        </p:spPr>
        <p:txBody>
          <a:bodyPr spcFirstLastPara="1" wrap="square" lIns="91425" tIns="0" rIns="0" bIns="45700" anchor="t" anchorCtr="0">
            <a:noAutofit/>
          </a:bodyPr>
          <a:lstStyle>
            <a:lvl1pPr marL="0" marR="0" lvl="0" indent="0" algn="r" rtl="0">
              <a:spcBef>
                <a:spcPts val="0"/>
              </a:spcBef>
              <a:buNone/>
              <a:defRPr sz="563" b="0" i="0" u="none" strike="noStrike" cap="none">
                <a:solidFill>
                  <a:srgbClr val="888888"/>
                </a:solidFill>
                <a:latin typeface="Arial"/>
                <a:ea typeface="Arial"/>
                <a:cs typeface="Arial"/>
                <a:sym typeface="Arial"/>
              </a:defRPr>
            </a:lvl1pPr>
            <a:lvl2pPr marL="0" marR="0" lvl="1" indent="0" algn="r" rtl="0">
              <a:spcBef>
                <a:spcPts val="0"/>
              </a:spcBef>
              <a:buNone/>
              <a:defRPr sz="563" b="0" i="0" u="none" strike="noStrike" cap="none">
                <a:solidFill>
                  <a:srgbClr val="888888"/>
                </a:solidFill>
                <a:latin typeface="Arial"/>
                <a:ea typeface="Arial"/>
                <a:cs typeface="Arial"/>
                <a:sym typeface="Arial"/>
              </a:defRPr>
            </a:lvl2pPr>
            <a:lvl3pPr marL="0" marR="0" lvl="2" indent="0" algn="r" rtl="0">
              <a:spcBef>
                <a:spcPts val="0"/>
              </a:spcBef>
              <a:buNone/>
              <a:defRPr sz="563" b="0" i="0" u="none" strike="noStrike" cap="none">
                <a:solidFill>
                  <a:srgbClr val="888888"/>
                </a:solidFill>
                <a:latin typeface="Arial"/>
                <a:ea typeface="Arial"/>
                <a:cs typeface="Arial"/>
                <a:sym typeface="Arial"/>
              </a:defRPr>
            </a:lvl3pPr>
            <a:lvl4pPr marL="0" marR="0" lvl="3" indent="0" algn="r" rtl="0">
              <a:spcBef>
                <a:spcPts val="0"/>
              </a:spcBef>
              <a:buNone/>
              <a:defRPr sz="563" b="0" i="0" u="none" strike="noStrike" cap="none">
                <a:solidFill>
                  <a:srgbClr val="888888"/>
                </a:solidFill>
                <a:latin typeface="Arial"/>
                <a:ea typeface="Arial"/>
                <a:cs typeface="Arial"/>
                <a:sym typeface="Arial"/>
              </a:defRPr>
            </a:lvl4pPr>
            <a:lvl5pPr marL="0" marR="0" lvl="4" indent="0" algn="r" rtl="0">
              <a:spcBef>
                <a:spcPts val="0"/>
              </a:spcBef>
              <a:buNone/>
              <a:defRPr sz="563" b="0" i="0" u="none" strike="noStrike" cap="none">
                <a:solidFill>
                  <a:srgbClr val="888888"/>
                </a:solidFill>
                <a:latin typeface="Arial"/>
                <a:ea typeface="Arial"/>
                <a:cs typeface="Arial"/>
                <a:sym typeface="Arial"/>
              </a:defRPr>
            </a:lvl5pPr>
            <a:lvl6pPr marL="0" marR="0" lvl="5" indent="0" algn="r" rtl="0">
              <a:spcBef>
                <a:spcPts val="0"/>
              </a:spcBef>
              <a:buNone/>
              <a:defRPr sz="563" b="0" i="0" u="none" strike="noStrike" cap="none">
                <a:solidFill>
                  <a:srgbClr val="888888"/>
                </a:solidFill>
                <a:latin typeface="Arial"/>
                <a:ea typeface="Arial"/>
                <a:cs typeface="Arial"/>
                <a:sym typeface="Arial"/>
              </a:defRPr>
            </a:lvl6pPr>
            <a:lvl7pPr marL="0" marR="0" lvl="6" indent="0" algn="r" rtl="0">
              <a:spcBef>
                <a:spcPts val="0"/>
              </a:spcBef>
              <a:buNone/>
              <a:defRPr sz="563" b="0" i="0" u="none" strike="noStrike" cap="none">
                <a:solidFill>
                  <a:srgbClr val="888888"/>
                </a:solidFill>
                <a:latin typeface="Arial"/>
                <a:ea typeface="Arial"/>
                <a:cs typeface="Arial"/>
                <a:sym typeface="Arial"/>
              </a:defRPr>
            </a:lvl7pPr>
            <a:lvl8pPr marL="0" marR="0" lvl="7" indent="0" algn="r" rtl="0">
              <a:spcBef>
                <a:spcPts val="0"/>
              </a:spcBef>
              <a:buNone/>
              <a:defRPr sz="563" b="0" i="0" u="none" strike="noStrike" cap="none">
                <a:solidFill>
                  <a:srgbClr val="888888"/>
                </a:solidFill>
                <a:latin typeface="Arial"/>
                <a:ea typeface="Arial"/>
                <a:cs typeface="Arial"/>
                <a:sym typeface="Arial"/>
              </a:defRPr>
            </a:lvl8pPr>
            <a:lvl9pPr marL="0" marR="0" lvl="8" indent="0" algn="r" rtl="0">
              <a:spcBef>
                <a:spcPts val="0"/>
              </a:spcBef>
              <a:buNone/>
              <a:defRPr sz="563"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dirty="0"/>
          </a:p>
        </p:txBody>
      </p:sp>
      <p:sp>
        <p:nvSpPr>
          <p:cNvPr id="16" name="Google Shape;16;p2"/>
          <p:cNvSpPr/>
          <p:nvPr/>
        </p:nvSpPr>
        <p:spPr>
          <a:xfrm>
            <a:off x="663847" y="1371604"/>
            <a:ext cx="4252634" cy="45719"/>
          </a:xfrm>
          <a:custGeom>
            <a:avLst/>
            <a:gdLst/>
            <a:ahLst/>
            <a:cxnLst/>
            <a:rect l="l" t="t" r="r" b="b"/>
            <a:pathLst>
              <a:path w="120000" h="120000" extrusionOk="0">
                <a:moveTo>
                  <a:pt x="0" y="0"/>
                </a:moveTo>
                <a:lnTo>
                  <a:pt x="119999" y="0"/>
                </a:lnTo>
              </a:path>
            </a:pathLst>
          </a:custGeom>
          <a:noFill/>
          <a:ln w="25400" cap="flat" cmpd="sng">
            <a:solidFill>
              <a:srgbClr val="FEBC18"/>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013" dirty="0">
              <a:solidFill>
                <a:schemeClr val="dk1"/>
              </a:solidFill>
              <a:latin typeface="Calibri"/>
              <a:ea typeface="Calibri"/>
              <a:cs typeface="Calibri"/>
              <a:sym typeface="Calibri"/>
            </a:endParaRPr>
          </a:p>
        </p:txBody>
      </p:sp>
      <p:sp>
        <p:nvSpPr>
          <p:cNvPr id="17" name="Google Shape;17;p2"/>
          <p:cNvSpPr txBox="1">
            <a:spLocks noGrp="1"/>
          </p:cNvSpPr>
          <p:nvPr>
            <p:ph type="body" idx="1"/>
          </p:nvPr>
        </p:nvSpPr>
        <p:spPr>
          <a:xfrm>
            <a:off x="655640" y="1714500"/>
            <a:ext cx="7633119" cy="640175"/>
          </a:xfrm>
          <a:prstGeom prst="rect">
            <a:avLst/>
          </a:prstGeom>
          <a:noFill/>
          <a:ln>
            <a:noFill/>
          </a:ln>
        </p:spPr>
        <p:txBody>
          <a:bodyPr spcFirstLastPara="1" wrap="square" lIns="91425" tIns="91425" rIns="91425" bIns="91425" anchor="t" anchorCtr="0"/>
          <a:lstStyle>
            <a:lvl1pPr marL="257175" marR="0" lvl="0" indent="-180023" algn="l" rtl="0">
              <a:lnSpc>
                <a:spcPct val="120000"/>
              </a:lnSpc>
              <a:spcBef>
                <a:spcPts val="180"/>
              </a:spcBef>
              <a:spcAft>
                <a:spcPts val="0"/>
              </a:spcAft>
              <a:buClr>
                <a:srgbClr val="FFB300"/>
              </a:buClr>
              <a:buSzPts val="1440"/>
              <a:buFont typeface="Noto Sans Symbols"/>
              <a:buChar char="▪"/>
              <a:defRPr sz="900" b="0" i="0" u="none" strike="noStrike" cap="none">
                <a:solidFill>
                  <a:srgbClr val="000000"/>
                </a:solidFill>
                <a:latin typeface="Arial"/>
                <a:ea typeface="Arial"/>
                <a:cs typeface="Arial"/>
                <a:sym typeface="Arial"/>
              </a:defRPr>
            </a:lvl1pPr>
            <a:lvl2pPr marL="514350" marR="0" lvl="1" indent="-180023" algn="l" rtl="0">
              <a:lnSpc>
                <a:spcPct val="120000"/>
              </a:lnSpc>
              <a:spcBef>
                <a:spcPts val="180"/>
              </a:spcBef>
              <a:spcAft>
                <a:spcPts val="0"/>
              </a:spcAft>
              <a:buClr>
                <a:srgbClr val="FFB300"/>
              </a:buClr>
              <a:buSzPts val="1440"/>
              <a:buFont typeface="Noto Sans Symbols"/>
              <a:buChar char="▪"/>
              <a:defRPr sz="900" b="0" i="0" u="none" strike="noStrike" cap="none">
                <a:solidFill>
                  <a:schemeClr val="dk1"/>
                </a:solidFill>
                <a:latin typeface="Arial"/>
                <a:ea typeface="Arial"/>
                <a:cs typeface="Arial"/>
                <a:sym typeface="Arial"/>
              </a:defRPr>
            </a:lvl2pPr>
            <a:lvl3pPr marL="771525" marR="0" lvl="2" indent="-214313" algn="l" rtl="0">
              <a:spcBef>
                <a:spcPts val="270"/>
              </a:spcBef>
              <a:spcAft>
                <a:spcPts val="0"/>
              </a:spcAft>
              <a:buClr>
                <a:schemeClr val="dk1"/>
              </a:buClr>
              <a:buSzPts val="2400"/>
              <a:buFont typeface="Arial"/>
              <a:buChar char="•"/>
              <a:defRPr sz="1350" b="0" i="0" u="none" strike="noStrike" cap="none">
                <a:solidFill>
                  <a:schemeClr val="dk1"/>
                </a:solidFill>
                <a:latin typeface="Calibri"/>
                <a:ea typeface="Calibri"/>
                <a:cs typeface="Calibri"/>
                <a:sym typeface="Calibri"/>
              </a:defRPr>
            </a:lvl3pPr>
            <a:lvl4pPr marL="1028700" marR="0" lvl="3" indent="-200025" algn="l" rtl="0">
              <a:spcBef>
                <a:spcPts val="225"/>
              </a:spcBef>
              <a:spcAft>
                <a:spcPts val="0"/>
              </a:spcAft>
              <a:buClr>
                <a:schemeClr val="dk1"/>
              </a:buClr>
              <a:buSzPts val="2000"/>
              <a:buFont typeface="Arial"/>
              <a:buChar char="–"/>
              <a:defRPr sz="1125" b="0" i="0" u="none" strike="noStrike" cap="none">
                <a:solidFill>
                  <a:schemeClr val="dk1"/>
                </a:solidFill>
                <a:latin typeface="Calibri"/>
                <a:ea typeface="Calibri"/>
                <a:cs typeface="Calibri"/>
                <a:sym typeface="Calibri"/>
              </a:defRPr>
            </a:lvl4pPr>
            <a:lvl5pPr marL="1285875" marR="0" lvl="4" indent="-200025" algn="l" rtl="0">
              <a:spcBef>
                <a:spcPts val="225"/>
              </a:spcBef>
              <a:spcAft>
                <a:spcPts val="0"/>
              </a:spcAft>
              <a:buClr>
                <a:schemeClr val="dk1"/>
              </a:buClr>
              <a:buSzPts val="2000"/>
              <a:buFont typeface="Arial"/>
              <a:buChar char="»"/>
              <a:defRPr sz="1125" b="0" i="0" u="none" strike="noStrike" cap="none">
                <a:solidFill>
                  <a:schemeClr val="dk1"/>
                </a:solidFill>
                <a:latin typeface="Calibri"/>
                <a:ea typeface="Calibri"/>
                <a:cs typeface="Calibri"/>
                <a:sym typeface="Calibri"/>
              </a:defRPr>
            </a:lvl5pPr>
            <a:lvl6pPr marL="1543050" marR="0" lvl="5" indent="-200025" algn="l" rtl="0">
              <a:spcBef>
                <a:spcPts val="225"/>
              </a:spcBef>
              <a:spcAft>
                <a:spcPts val="0"/>
              </a:spcAft>
              <a:buClr>
                <a:schemeClr val="dk1"/>
              </a:buClr>
              <a:buSzPts val="2000"/>
              <a:buFont typeface="Arial"/>
              <a:buChar char="•"/>
              <a:defRPr sz="1125" b="0" i="0" u="none" strike="noStrike" cap="none">
                <a:solidFill>
                  <a:schemeClr val="dk1"/>
                </a:solidFill>
                <a:latin typeface="Calibri"/>
                <a:ea typeface="Calibri"/>
                <a:cs typeface="Calibri"/>
                <a:sym typeface="Calibri"/>
              </a:defRPr>
            </a:lvl6pPr>
            <a:lvl7pPr marL="1800225" marR="0" lvl="6" indent="-200025" algn="l" rtl="0">
              <a:spcBef>
                <a:spcPts val="225"/>
              </a:spcBef>
              <a:spcAft>
                <a:spcPts val="0"/>
              </a:spcAft>
              <a:buClr>
                <a:schemeClr val="dk1"/>
              </a:buClr>
              <a:buSzPts val="2000"/>
              <a:buFont typeface="Arial"/>
              <a:buChar char="•"/>
              <a:defRPr sz="1125" b="0" i="0" u="none" strike="noStrike" cap="none">
                <a:solidFill>
                  <a:schemeClr val="dk1"/>
                </a:solidFill>
                <a:latin typeface="Calibri"/>
                <a:ea typeface="Calibri"/>
                <a:cs typeface="Calibri"/>
                <a:sym typeface="Calibri"/>
              </a:defRPr>
            </a:lvl7pPr>
            <a:lvl8pPr marL="2057400" marR="0" lvl="7" indent="-200025" algn="l" rtl="0">
              <a:spcBef>
                <a:spcPts val="225"/>
              </a:spcBef>
              <a:spcAft>
                <a:spcPts val="0"/>
              </a:spcAft>
              <a:buClr>
                <a:schemeClr val="dk1"/>
              </a:buClr>
              <a:buSzPts val="2000"/>
              <a:buFont typeface="Arial"/>
              <a:buChar char="•"/>
              <a:defRPr sz="1125" b="0" i="0" u="none" strike="noStrike" cap="none">
                <a:solidFill>
                  <a:schemeClr val="dk1"/>
                </a:solidFill>
                <a:latin typeface="Calibri"/>
                <a:ea typeface="Calibri"/>
                <a:cs typeface="Calibri"/>
                <a:sym typeface="Calibri"/>
              </a:defRPr>
            </a:lvl8pPr>
            <a:lvl9pPr marL="2314575" marR="0" lvl="8" indent="-200025" algn="l" rtl="0">
              <a:spcBef>
                <a:spcPts val="225"/>
              </a:spcBef>
              <a:spcAft>
                <a:spcPts val="0"/>
              </a:spcAft>
              <a:buClr>
                <a:schemeClr val="dk1"/>
              </a:buClr>
              <a:buSzPts val="2000"/>
              <a:buFont typeface="Arial"/>
              <a:buChar char="•"/>
              <a:defRPr sz="1125"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body" idx="2"/>
          </p:nvPr>
        </p:nvSpPr>
        <p:spPr>
          <a:xfrm>
            <a:off x="647700" y="833739"/>
            <a:ext cx="7640638" cy="461665"/>
          </a:xfrm>
          <a:prstGeom prst="rect">
            <a:avLst/>
          </a:prstGeom>
          <a:noFill/>
          <a:ln>
            <a:noFill/>
          </a:ln>
        </p:spPr>
        <p:txBody>
          <a:bodyPr spcFirstLastPara="1" wrap="square" lIns="91425" tIns="91425" rIns="91425" bIns="91425" anchor="t" anchorCtr="0"/>
          <a:lstStyle>
            <a:lvl1pPr marL="257175" marR="0" lvl="0" indent="-128588" algn="l" rtl="0">
              <a:spcBef>
                <a:spcPts val="338"/>
              </a:spcBef>
              <a:spcAft>
                <a:spcPts val="0"/>
              </a:spcAft>
              <a:buClr>
                <a:schemeClr val="dk1"/>
              </a:buClr>
              <a:buSzPts val="3000"/>
              <a:buFont typeface="Arial"/>
              <a:buNone/>
              <a:defRPr sz="1688" b="1" i="0" u="none" strike="noStrike" cap="none">
                <a:solidFill>
                  <a:schemeClr val="dk1"/>
                </a:solidFill>
                <a:latin typeface="Arial"/>
                <a:ea typeface="Arial"/>
                <a:cs typeface="Arial"/>
                <a:sym typeface="Arial"/>
              </a:defRPr>
            </a:lvl1pPr>
            <a:lvl2pPr marL="514350" marR="0" lvl="1" indent="-228600" algn="l" rtl="0">
              <a:spcBef>
                <a:spcPts val="315"/>
              </a:spcBef>
              <a:spcAft>
                <a:spcPts val="0"/>
              </a:spcAft>
              <a:buClr>
                <a:schemeClr val="dk1"/>
              </a:buClr>
              <a:buSzPts val="2800"/>
              <a:buFont typeface="Arial"/>
              <a:buChar char="–"/>
              <a:defRPr sz="1575" b="0" i="0" u="none" strike="noStrike" cap="none">
                <a:solidFill>
                  <a:schemeClr val="dk1"/>
                </a:solidFill>
                <a:latin typeface="Calibri"/>
                <a:ea typeface="Calibri"/>
                <a:cs typeface="Calibri"/>
                <a:sym typeface="Calibri"/>
              </a:defRPr>
            </a:lvl2pPr>
            <a:lvl3pPr marL="771525" marR="0" lvl="2" indent="-214313" algn="l" rtl="0">
              <a:spcBef>
                <a:spcPts val="270"/>
              </a:spcBef>
              <a:spcAft>
                <a:spcPts val="0"/>
              </a:spcAft>
              <a:buClr>
                <a:schemeClr val="dk1"/>
              </a:buClr>
              <a:buSzPts val="2400"/>
              <a:buFont typeface="Arial"/>
              <a:buChar char="•"/>
              <a:defRPr sz="1350" b="0" i="0" u="none" strike="noStrike" cap="none">
                <a:solidFill>
                  <a:schemeClr val="dk1"/>
                </a:solidFill>
                <a:latin typeface="Calibri"/>
                <a:ea typeface="Calibri"/>
                <a:cs typeface="Calibri"/>
                <a:sym typeface="Calibri"/>
              </a:defRPr>
            </a:lvl3pPr>
            <a:lvl4pPr marL="1028700" marR="0" lvl="3" indent="-200025" algn="l" rtl="0">
              <a:spcBef>
                <a:spcPts val="225"/>
              </a:spcBef>
              <a:spcAft>
                <a:spcPts val="0"/>
              </a:spcAft>
              <a:buClr>
                <a:schemeClr val="dk1"/>
              </a:buClr>
              <a:buSzPts val="2000"/>
              <a:buFont typeface="Arial"/>
              <a:buChar char="–"/>
              <a:defRPr sz="1125" b="0" i="0" u="none" strike="noStrike" cap="none">
                <a:solidFill>
                  <a:schemeClr val="dk1"/>
                </a:solidFill>
                <a:latin typeface="Calibri"/>
                <a:ea typeface="Calibri"/>
                <a:cs typeface="Calibri"/>
                <a:sym typeface="Calibri"/>
              </a:defRPr>
            </a:lvl4pPr>
            <a:lvl5pPr marL="1285875" marR="0" lvl="4" indent="-200025" algn="l" rtl="0">
              <a:spcBef>
                <a:spcPts val="225"/>
              </a:spcBef>
              <a:spcAft>
                <a:spcPts val="0"/>
              </a:spcAft>
              <a:buClr>
                <a:schemeClr val="dk1"/>
              </a:buClr>
              <a:buSzPts val="2000"/>
              <a:buFont typeface="Arial"/>
              <a:buChar char="»"/>
              <a:defRPr sz="1125" b="0" i="0" u="none" strike="noStrike" cap="none">
                <a:solidFill>
                  <a:schemeClr val="dk1"/>
                </a:solidFill>
                <a:latin typeface="Calibri"/>
                <a:ea typeface="Calibri"/>
                <a:cs typeface="Calibri"/>
                <a:sym typeface="Calibri"/>
              </a:defRPr>
            </a:lvl5pPr>
            <a:lvl6pPr marL="1543050" marR="0" lvl="5" indent="-200025" algn="l" rtl="0">
              <a:spcBef>
                <a:spcPts val="225"/>
              </a:spcBef>
              <a:spcAft>
                <a:spcPts val="0"/>
              </a:spcAft>
              <a:buClr>
                <a:schemeClr val="dk1"/>
              </a:buClr>
              <a:buSzPts val="2000"/>
              <a:buFont typeface="Arial"/>
              <a:buChar char="•"/>
              <a:defRPr sz="1125" b="0" i="0" u="none" strike="noStrike" cap="none">
                <a:solidFill>
                  <a:schemeClr val="dk1"/>
                </a:solidFill>
                <a:latin typeface="Calibri"/>
                <a:ea typeface="Calibri"/>
                <a:cs typeface="Calibri"/>
                <a:sym typeface="Calibri"/>
              </a:defRPr>
            </a:lvl6pPr>
            <a:lvl7pPr marL="1800225" marR="0" lvl="6" indent="-200025" algn="l" rtl="0">
              <a:spcBef>
                <a:spcPts val="225"/>
              </a:spcBef>
              <a:spcAft>
                <a:spcPts val="0"/>
              </a:spcAft>
              <a:buClr>
                <a:schemeClr val="dk1"/>
              </a:buClr>
              <a:buSzPts val="2000"/>
              <a:buFont typeface="Arial"/>
              <a:buChar char="•"/>
              <a:defRPr sz="1125" b="0" i="0" u="none" strike="noStrike" cap="none">
                <a:solidFill>
                  <a:schemeClr val="dk1"/>
                </a:solidFill>
                <a:latin typeface="Calibri"/>
                <a:ea typeface="Calibri"/>
                <a:cs typeface="Calibri"/>
                <a:sym typeface="Calibri"/>
              </a:defRPr>
            </a:lvl7pPr>
            <a:lvl8pPr marL="2057400" marR="0" lvl="7" indent="-200025" algn="l" rtl="0">
              <a:spcBef>
                <a:spcPts val="225"/>
              </a:spcBef>
              <a:spcAft>
                <a:spcPts val="0"/>
              </a:spcAft>
              <a:buClr>
                <a:schemeClr val="dk1"/>
              </a:buClr>
              <a:buSzPts val="2000"/>
              <a:buFont typeface="Arial"/>
              <a:buChar char="•"/>
              <a:defRPr sz="1125" b="0" i="0" u="none" strike="noStrike" cap="none">
                <a:solidFill>
                  <a:schemeClr val="dk1"/>
                </a:solidFill>
                <a:latin typeface="Calibri"/>
                <a:ea typeface="Calibri"/>
                <a:cs typeface="Calibri"/>
                <a:sym typeface="Calibri"/>
              </a:defRPr>
            </a:lvl8pPr>
            <a:lvl9pPr marL="2314575" marR="0" lvl="8" indent="-200025" algn="l" rtl="0">
              <a:spcBef>
                <a:spcPts val="225"/>
              </a:spcBef>
              <a:spcAft>
                <a:spcPts val="0"/>
              </a:spcAft>
              <a:buClr>
                <a:schemeClr val="dk1"/>
              </a:buClr>
              <a:buSzPts val="2000"/>
              <a:buFont typeface="Arial"/>
              <a:buChar char="•"/>
              <a:defRPr sz="1125"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2260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transition">
    <p:bg>
      <p:bgPr>
        <a:solidFill>
          <a:srgbClr val="FFB300"/>
        </a:solidFill>
        <a:effectLst/>
      </p:bgPr>
    </p:bg>
    <p:spTree>
      <p:nvGrpSpPr>
        <p:cNvPr id="1" name=""/>
        <p:cNvGrpSpPr/>
        <p:nvPr/>
      </p:nvGrpSpPr>
      <p:grpSpPr>
        <a:xfrm>
          <a:off x="0" y="0"/>
          <a:ext cx="0" cy="0"/>
          <a:chOff x="0" y="0"/>
          <a:chExt cx="0" cy="0"/>
        </a:xfrm>
      </p:grpSpPr>
      <p:sp>
        <p:nvSpPr>
          <p:cNvPr id="12" name="object 5"/>
          <p:cNvSpPr/>
          <p:nvPr userDrawn="1"/>
        </p:nvSpPr>
        <p:spPr>
          <a:xfrm>
            <a:off x="683844" y="1397926"/>
            <a:ext cx="5486401" cy="45719"/>
          </a:xfrm>
          <a:custGeom>
            <a:avLst/>
            <a:gdLst/>
            <a:ahLst/>
            <a:cxnLst/>
            <a:rect l="l" t="t" r="r" b="b"/>
            <a:pathLst>
              <a:path w="5486400">
                <a:moveTo>
                  <a:pt x="0" y="0"/>
                </a:moveTo>
                <a:lnTo>
                  <a:pt x="5486400" y="0"/>
                </a:lnTo>
              </a:path>
            </a:pathLst>
          </a:custGeom>
          <a:ln w="25400">
            <a:solidFill>
              <a:schemeClr val="bg1"/>
            </a:solidFill>
          </a:ln>
        </p:spPr>
        <p:txBody>
          <a:bodyPr wrap="square" lIns="0" tIns="0" rIns="0" bIns="0" rtlCol="0">
            <a:noAutofit/>
          </a:bodyPr>
          <a:lstStyle/>
          <a:p>
            <a:endParaRPr sz="1350" dirty="0"/>
          </a:p>
        </p:txBody>
      </p:sp>
      <p:sp>
        <p:nvSpPr>
          <p:cNvPr id="13" name="Title 1"/>
          <p:cNvSpPr>
            <a:spLocks noGrp="1"/>
          </p:cNvSpPr>
          <p:nvPr>
            <p:ph type="ctrTitle" hasCustomPrompt="1"/>
          </p:nvPr>
        </p:nvSpPr>
        <p:spPr>
          <a:xfrm>
            <a:off x="655638" y="1547336"/>
            <a:ext cx="6733273" cy="553998"/>
          </a:xfrm>
        </p:spPr>
        <p:txBody>
          <a:bodyPr lIns="0" tIns="0" rIns="0" bIns="0" anchor="t" anchorCtr="0">
            <a:spAutoFit/>
          </a:bodyPr>
          <a:lstStyle>
            <a:lvl1pPr marL="0" algn="l" defTabSz="342900" rtl="0" eaLnBrk="1" latinLnBrk="0" hangingPunct="1">
              <a:defRPr lang="en-US" sz="3600" b="1" kern="1200" dirty="0">
                <a:solidFill>
                  <a:schemeClr val="tx1"/>
                </a:solidFill>
                <a:latin typeface="Arial" charset="0"/>
                <a:ea typeface="+mn-ea"/>
                <a:cs typeface="+mn-cs"/>
              </a:defRPr>
            </a:lvl1pPr>
          </a:lstStyle>
          <a:p>
            <a:r>
              <a:rPr lang="en-US" dirty="0"/>
              <a:t>Section name</a:t>
            </a:r>
          </a:p>
        </p:txBody>
      </p:sp>
      <p:pic>
        <p:nvPicPr>
          <p:cNvPr id="11" name="Picture 10">
            <a:extLst>
              <a:ext uri="{FF2B5EF4-FFF2-40B4-BE49-F238E27FC236}">
                <a16:creationId xmlns:a16="http://schemas.microsoft.com/office/drawing/2014/main" id="{A13395D8-43C7-6F48-9E96-F48EB5CDE863}"/>
              </a:ext>
            </a:extLst>
          </p:cNvPr>
          <p:cNvPicPr>
            <a:picLocks noChangeAspect="1"/>
          </p:cNvPicPr>
          <p:nvPr userDrawn="1"/>
        </p:nvPicPr>
        <p:blipFill>
          <a:blip r:embed="rId2"/>
          <a:stretch>
            <a:fillRect/>
          </a:stretch>
        </p:blipFill>
        <p:spPr>
          <a:xfrm>
            <a:off x="5999512" y="5289459"/>
            <a:ext cx="2543841" cy="1007390"/>
          </a:xfrm>
          <a:prstGeom prst="rect">
            <a:avLst/>
          </a:prstGeom>
        </p:spPr>
      </p:pic>
    </p:spTree>
    <p:extLst>
      <p:ext uri="{BB962C8B-B14F-4D97-AF65-F5344CB8AC3E}">
        <p14:creationId xmlns:p14="http://schemas.microsoft.com/office/powerpoint/2010/main" val="535275457"/>
      </p:ext>
    </p:extLst>
  </p:cSld>
  <p:clrMapOvr>
    <a:masterClrMapping/>
  </p:clrMapOvr>
  <p:extLst mod="1">
    <p:ext uri="{DCECCB84-F9BA-43D5-87BE-67443E8EF086}">
      <p15:sldGuideLst xmlns:p15="http://schemas.microsoft.com/office/powerpoint/2012/main">
        <p15:guide id="1" orient="horz" pos="864" userDrawn="1">
          <p15:clr>
            <a:srgbClr val="FBAE40"/>
          </p15:clr>
        </p15:guide>
        <p15:guide id="2" pos="408" userDrawn="1">
          <p15:clr>
            <a:srgbClr val="FBAE40"/>
          </p15:clr>
        </p15:guide>
        <p15:guide id="3" orient="horz" pos="14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_Reverse Bkgd">
    <p:spTree>
      <p:nvGrpSpPr>
        <p:cNvPr id="1" name=""/>
        <p:cNvGrpSpPr/>
        <p:nvPr/>
      </p:nvGrpSpPr>
      <p:grpSpPr>
        <a:xfrm>
          <a:off x="0" y="0"/>
          <a:ext cx="0" cy="0"/>
          <a:chOff x="0" y="0"/>
          <a:chExt cx="0" cy="0"/>
        </a:xfrm>
      </p:grpSpPr>
      <p:sp>
        <p:nvSpPr>
          <p:cNvPr id="7" name="Text Placeholder 15"/>
          <p:cNvSpPr>
            <a:spLocks noGrp="1"/>
          </p:cNvSpPr>
          <p:nvPr>
            <p:ph type="body" sz="quarter" idx="13" hasCustomPrompt="1"/>
          </p:nvPr>
        </p:nvSpPr>
        <p:spPr>
          <a:xfrm>
            <a:off x="655639" y="1714501"/>
            <a:ext cx="7799387" cy="247440"/>
          </a:xfrm>
        </p:spPr>
        <p:txBody>
          <a:bodyPr lIns="0" tIns="0" rIns="0" anchor="t" anchorCtr="0">
            <a:spAutoFit/>
          </a:bodyPr>
          <a:lstStyle>
            <a:lvl1pPr marL="0" indent="0">
              <a:lnSpc>
                <a:spcPct val="120000"/>
              </a:lnSpc>
              <a:buNone/>
              <a:defRPr sz="1200" b="0">
                <a:latin typeface="Arial"/>
                <a:cs typeface="Arial"/>
              </a:defRPr>
            </a:lvl1pPr>
          </a:lstStyle>
          <a:p>
            <a:pPr lvl="0"/>
            <a:r>
              <a:rPr lang="en-US"/>
              <a:t>Body text</a:t>
            </a:r>
            <a:endParaRPr lang="en-US" dirty="0"/>
          </a:p>
        </p:txBody>
      </p:sp>
      <p:sp>
        <p:nvSpPr>
          <p:cNvPr id="9" name="object 5"/>
          <p:cNvSpPr/>
          <p:nvPr userDrawn="1"/>
        </p:nvSpPr>
        <p:spPr>
          <a:xfrm>
            <a:off x="663847" y="1371602"/>
            <a:ext cx="4252634" cy="45719"/>
          </a:xfrm>
          <a:custGeom>
            <a:avLst/>
            <a:gdLst/>
            <a:ahLst/>
            <a:cxnLst/>
            <a:rect l="l" t="t" r="r" b="b"/>
            <a:pathLst>
              <a:path w="5486400">
                <a:moveTo>
                  <a:pt x="0" y="0"/>
                </a:moveTo>
                <a:lnTo>
                  <a:pt x="5486400" y="0"/>
                </a:lnTo>
              </a:path>
            </a:pathLst>
          </a:custGeom>
          <a:ln w="25400">
            <a:solidFill>
              <a:srgbClr val="FEBC18"/>
            </a:solidFill>
          </a:ln>
        </p:spPr>
        <p:txBody>
          <a:bodyPr wrap="square" lIns="0" tIns="0" rIns="0" bIns="0" rtlCol="0">
            <a:noAutofit/>
          </a:bodyPr>
          <a:lstStyle/>
          <a:p>
            <a:endParaRPr sz="1350" dirty="0"/>
          </a:p>
        </p:txBody>
      </p:sp>
      <p:sp>
        <p:nvSpPr>
          <p:cNvPr id="5" name="Text Placeholder 4"/>
          <p:cNvSpPr>
            <a:spLocks noGrp="1"/>
          </p:cNvSpPr>
          <p:nvPr>
            <p:ph type="body" sz="quarter" idx="14" hasCustomPrompt="1"/>
          </p:nvPr>
        </p:nvSpPr>
        <p:spPr>
          <a:xfrm>
            <a:off x="647701" y="833737"/>
            <a:ext cx="7807325" cy="346249"/>
          </a:xfrm>
        </p:spPr>
        <p:txBody>
          <a:bodyPr lIns="0" tIns="0" rIns="0" bIns="0">
            <a:spAutoFit/>
          </a:bodyPr>
          <a:lstStyle>
            <a:lvl1pPr marL="0" indent="0">
              <a:buNone/>
              <a:defRPr sz="2250" b="1" i="0">
                <a:latin typeface="Arial" charset="0"/>
                <a:ea typeface="Arial" charset="0"/>
                <a:cs typeface="Arial" charset="0"/>
              </a:defRPr>
            </a:lvl1pPr>
          </a:lstStyle>
          <a:p>
            <a:pPr lvl="0"/>
            <a:r>
              <a:rPr lang="en-US" dirty="0"/>
              <a:t>Slide title</a:t>
            </a:r>
          </a:p>
        </p:txBody>
      </p:sp>
    </p:spTree>
    <p:extLst>
      <p:ext uri="{BB962C8B-B14F-4D97-AF65-F5344CB8AC3E}">
        <p14:creationId xmlns:p14="http://schemas.microsoft.com/office/powerpoint/2010/main" val="1784813195"/>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864" userDrawn="1">
          <p15:clr>
            <a:srgbClr val="FBAE40"/>
          </p15:clr>
        </p15:guide>
        <p15:guide id="2" pos="408" userDrawn="1">
          <p15:clr>
            <a:srgbClr val="FBAE40"/>
          </p15:clr>
        </p15:guide>
        <p15:guide id="3" orient="horz" pos="816" userDrawn="1">
          <p15:clr>
            <a:srgbClr val="FBAE40"/>
          </p15:clr>
        </p15:guide>
        <p15:guide id="4" orient="horz" pos="10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_Quote">
    <p:spTree>
      <p:nvGrpSpPr>
        <p:cNvPr id="1" name=""/>
        <p:cNvGrpSpPr/>
        <p:nvPr/>
      </p:nvGrpSpPr>
      <p:grpSpPr>
        <a:xfrm>
          <a:off x="0" y="0"/>
          <a:ext cx="0" cy="0"/>
          <a:chOff x="0" y="0"/>
          <a:chExt cx="0" cy="0"/>
        </a:xfrm>
      </p:grpSpPr>
      <p:sp>
        <p:nvSpPr>
          <p:cNvPr id="11" name="Text Placeholder 10"/>
          <p:cNvSpPr>
            <a:spLocks noGrp="1"/>
          </p:cNvSpPr>
          <p:nvPr>
            <p:ph type="body" sz="quarter" idx="14" hasCustomPrompt="1"/>
          </p:nvPr>
        </p:nvSpPr>
        <p:spPr>
          <a:xfrm>
            <a:off x="647701" y="1371600"/>
            <a:ext cx="7799387" cy="295466"/>
          </a:xfrm>
        </p:spPr>
        <p:txBody>
          <a:bodyPr wrap="square" lIns="0" tIns="0" rIns="0" bIns="0" anchor="t" anchorCtr="0">
            <a:spAutoFit/>
          </a:bodyPr>
          <a:lstStyle>
            <a:lvl1pPr marL="169069" indent="-169069">
              <a:lnSpc>
                <a:spcPct val="80000"/>
              </a:lnSpc>
              <a:buNone/>
              <a:defRPr b="1">
                <a:latin typeface="Arial"/>
                <a:cs typeface="Aria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“Quote”</a:t>
            </a:r>
          </a:p>
        </p:txBody>
      </p:sp>
      <p:sp>
        <p:nvSpPr>
          <p:cNvPr id="13" name="Text Placeholder 12"/>
          <p:cNvSpPr>
            <a:spLocks noGrp="1"/>
          </p:cNvSpPr>
          <p:nvPr>
            <p:ph type="body" sz="quarter" idx="15" hasCustomPrompt="1"/>
          </p:nvPr>
        </p:nvSpPr>
        <p:spPr>
          <a:xfrm>
            <a:off x="655638" y="2550770"/>
            <a:ext cx="4240212" cy="184666"/>
          </a:xfrm>
        </p:spPr>
        <p:txBody>
          <a:bodyPr wrap="square" lIns="0" tIns="0" rIns="0" bIns="0" anchor="t" anchorCtr="0">
            <a:spAutoFit/>
          </a:bodyPr>
          <a:lstStyle>
            <a:lvl1pPr marL="0" indent="0">
              <a:buNone/>
              <a:defRPr sz="1200" i="1" baseline="0">
                <a:latin typeface="Arial"/>
                <a:cs typeface="Arial"/>
              </a:defRPr>
            </a:lvl1pPr>
            <a:lvl2pPr marL="342900" indent="0">
              <a:buNone/>
              <a:defRPr sz="1800">
                <a:latin typeface="Arial"/>
                <a:cs typeface="Arial"/>
              </a:defRPr>
            </a:lvl2pPr>
            <a:lvl3pPr marL="685800" indent="0">
              <a:buNone/>
              <a:defRPr sz="1800">
                <a:latin typeface="Arial"/>
                <a:cs typeface="Arial"/>
              </a:defRPr>
            </a:lvl3pPr>
            <a:lvl4pPr marL="1028700" indent="0">
              <a:buNone/>
              <a:defRPr sz="1800">
                <a:latin typeface="Arial"/>
                <a:cs typeface="Arial"/>
              </a:defRPr>
            </a:lvl4pPr>
            <a:lvl5pPr marL="1371600" indent="0">
              <a:buNone/>
              <a:defRPr sz="1800">
                <a:latin typeface="Arial"/>
                <a:cs typeface="Arial"/>
              </a:defRPr>
            </a:lvl5pPr>
          </a:lstStyle>
          <a:p>
            <a:pPr lvl="0"/>
            <a:r>
              <a:rPr lang="en-US" dirty="0"/>
              <a:t>- Source of quote</a:t>
            </a:r>
          </a:p>
        </p:txBody>
      </p:sp>
    </p:spTree>
    <p:extLst>
      <p:ext uri="{BB962C8B-B14F-4D97-AF65-F5344CB8AC3E}">
        <p14:creationId xmlns:p14="http://schemas.microsoft.com/office/powerpoint/2010/main" val="1775355351"/>
      </p:ext>
    </p:extLst>
  </p:cSld>
  <p:clrMapOvr>
    <a:masterClrMapping/>
  </p:clrMapOvr>
  <p:extLst mod="1">
    <p:ext uri="{DCECCB84-F9BA-43D5-87BE-67443E8EF086}">
      <p15:sldGuideLst xmlns:p15="http://schemas.microsoft.com/office/powerpoint/2012/main">
        <p15:guide id="1" orient="horz" pos="864" userDrawn="1">
          <p15:clr>
            <a:srgbClr val="FBAE40"/>
          </p15:clr>
        </p15:guide>
        <p15:guide id="2" pos="40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_Ranking">
    <p:spTree>
      <p:nvGrpSpPr>
        <p:cNvPr id="1" name=""/>
        <p:cNvGrpSpPr/>
        <p:nvPr/>
      </p:nvGrpSpPr>
      <p:grpSpPr>
        <a:xfrm>
          <a:off x="0" y="0"/>
          <a:ext cx="0" cy="0"/>
          <a:chOff x="0" y="0"/>
          <a:chExt cx="0" cy="0"/>
        </a:xfrm>
      </p:grpSpPr>
      <p:sp>
        <p:nvSpPr>
          <p:cNvPr id="11" name="Text Placeholder 10"/>
          <p:cNvSpPr>
            <a:spLocks noGrp="1"/>
          </p:cNvSpPr>
          <p:nvPr>
            <p:ph type="body" sz="quarter" idx="14" hasCustomPrompt="1"/>
          </p:nvPr>
        </p:nvSpPr>
        <p:spPr>
          <a:xfrm>
            <a:off x="655637" y="1219201"/>
            <a:ext cx="7799387" cy="281103"/>
          </a:xfrm>
        </p:spPr>
        <p:txBody>
          <a:bodyPr wrap="square" lIns="0" tIns="0" rIns="0" bIns="0" anchor="t" anchorCtr="0">
            <a:spAutoFit/>
          </a:bodyPr>
          <a:lstStyle>
            <a:lvl1pPr marL="0" indent="0">
              <a:lnSpc>
                <a:spcPct val="110000"/>
              </a:lnSpc>
              <a:buNone/>
              <a:defRPr sz="1800" b="0" i="0">
                <a:latin typeface="Arial"/>
                <a:cs typeface="Aria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Ranking text</a:t>
            </a:r>
          </a:p>
        </p:txBody>
      </p:sp>
    </p:spTree>
    <p:extLst>
      <p:ext uri="{BB962C8B-B14F-4D97-AF65-F5344CB8AC3E}">
        <p14:creationId xmlns:p14="http://schemas.microsoft.com/office/powerpoint/2010/main" val="2273931062"/>
      </p:ext>
    </p:extLst>
  </p:cSld>
  <p:clrMapOvr>
    <a:masterClrMapping/>
  </p:clrMapOvr>
  <p:extLst mod="1">
    <p:ext uri="{DCECCB84-F9BA-43D5-87BE-67443E8EF086}">
      <p15:sldGuideLst xmlns:p15="http://schemas.microsoft.com/office/powerpoint/2012/main">
        <p15:guide id="1" orient="horz" pos="768" userDrawn="1">
          <p15:clr>
            <a:srgbClr val="FBAE40"/>
          </p15:clr>
        </p15:guide>
        <p15:guide id="2" pos="4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_Image">
    <p:spTree>
      <p:nvGrpSpPr>
        <p:cNvPr id="1" name=""/>
        <p:cNvGrpSpPr/>
        <p:nvPr/>
      </p:nvGrpSpPr>
      <p:grpSpPr>
        <a:xfrm>
          <a:off x="0" y="0"/>
          <a:ext cx="0" cy="0"/>
          <a:chOff x="0" y="0"/>
          <a:chExt cx="0" cy="0"/>
        </a:xfrm>
      </p:grpSpPr>
      <p:sp>
        <p:nvSpPr>
          <p:cNvPr id="7" name="Rectangle 6"/>
          <p:cNvSpPr/>
          <p:nvPr userDrawn="1"/>
        </p:nvSpPr>
        <p:spPr>
          <a:xfrm>
            <a:off x="734" y="5594670"/>
            <a:ext cx="9143267" cy="1263331"/>
          </a:xfrm>
          <a:prstGeom prst="rect">
            <a:avLst/>
          </a:prstGeom>
          <a:solidFill>
            <a:srgbClr val="FFB3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6" name="Picture Placeholder 5"/>
          <p:cNvSpPr>
            <a:spLocks noGrp="1"/>
          </p:cNvSpPr>
          <p:nvPr>
            <p:ph type="pic" sz="quarter" idx="12"/>
          </p:nvPr>
        </p:nvSpPr>
        <p:spPr>
          <a:xfrm>
            <a:off x="0" y="2"/>
            <a:ext cx="9144000" cy="5326747"/>
          </a:xfrm>
        </p:spPr>
        <p:txBody>
          <a:bodyPr>
            <a:normAutofit/>
          </a:bodyPr>
          <a:lstStyle>
            <a:lvl1pPr marL="0" indent="0" algn="ctr">
              <a:buNone/>
              <a:defRPr sz="1800">
                <a:solidFill>
                  <a:schemeClr val="tx1"/>
                </a:solidFill>
                <a:latin typeface="Arial"/>
                <a:cs typeface="Aria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Image</a:t>
            </a:r>
          </a:p>
        </p:txBody>
      </p:sp>
      <p:sp>
        <p:nvSpPr>
          <p:cNvPr id="10" name="Text Placeholder 9"/>
          <p:cNvSpPr>
            <a:spLocks noGrp="1"/>
          </p:cNvSpPr>
          <p:nvPr>
            <p:ph type="body" sz="quarter" idx="13" hasCustomPrompt="1"/>
          </p:nvPr>
        </p:nvSpPr>
        <p:spPr>
          <a:xfrm>
            <a:off x="655638" y="5756253"/>
            <a:ext cx="7799387" cy="184666"/>
          </a:xfrm>
        </p:spPr>
        <p:txBody>
          <a:bodyPr wrap="square" lIns="0" tIns="0" rIns="0" bIns="0">
            <a:spAutoFit/>
          </a:bodyPr>
          <a:lstStyle>
            <a:lvl1pPr marL="0" indent="0">
              <a:buNone/>
              <a:defRPr sz="1200" b="0" baseline="0">
                <a:solidFill>
                  <a:schemeClr val="tx1"/>
                </a:solidFill>
                <a:latin typeface="Arial"/>
                <a:cs typeface="Arial"/>
              </a:defRPr>
            </a:lvl1pPr>
            <a:lvl2pPr marL="342900" indent="0">
              <a:buNone/>
              <a:defRPr>
                <a:latin typeface="Arial"/>
                <a:cs typeface="Arial"/>
              </a:defRPr>
            </a:lvl2pPr>
            <a:lvl3pPr marL="685800" indent="0">
              <a:buNone/>
              <a:defRPr>
                <a:latin typeface="Arial"/>
                <a:cs typeface="Arial"/>
              </a:defRPr>
            </a:lvl3pPr>
            <a:lvl4pPr marL="1028700" indent="0">
              <a:buNone/>
              <a:defRPr>
                <a:latin typeface="Arial"/>
                <a:cs typeface="Arial"/>
              </a:defRPr>
            </a:lvl4pPr>
            <a:lvl5pPr marL="1371600" indent="0">
              <a:buNone/>
              <a:defRPr>
                <a:latin typeface="Arial"/>
                <a:cs typeface="Arial"/>
              </a:defRPr>
            </a:lvl5pPr>
          </a:lstStyle>
          <a:p>
            <a:pPr lvl="0"/>
            <a:r>
              <a:rPr lang="en-US" dirty="0"/>
              <a:t>Image title: description or caption.</a:t>
            </a:r>
          </a:p>
        </p:txBody>
      </p:sp>
    </p:spTree>
    <p:extLst>
      <p:ext uri="{BB962C8B-B14F-4D97-AF65-F5344CB8AC3E}">
        <p14:creationId xmlns:p14="http://schemas.microsoft.com/office/powerpoint/2010/main" val="2142102038"/>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2" pos="40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Diagram/chart">
    <p:spTree>
      <p:nvGrpSpPr>
        <p:cNvPr id="1" name=""/>
        <p:cNvGrpSpPr/>
        <p:nvPr/>
      </p:nvGrpSpPr>
      <p:grpSpPr>
        <a:xfrm>
          <a:off x="0" y="0"/>
          <a:ext cx="0" cy="0"/>
          <a:chOff x="0" y="0"/>
          <a:chExt cx="0" cy="0"/>
        </a:xfrm>
      </p:grpSpPr>
      <p:sp>
        <p:nvSpPr>
          <p:cNvPr id="11" name="Rectangle 10"/>
          <p:cNvSpPr/>
          <p:nvPr userDrawn="1"/>
        </p:nvSpPr>
        <p:spPr>
          <a:xfrm>
            <a:off x="734" y="5594670"/>
            <a:ext cx="9143267" cy="1263331"/>
          </a:xfrm>
          <a:prstGeom prst="rect">
            <a:avLst/>
          </a:prstGeom>
          <a:solidFill>
            <a:srgbClr val="4F555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6" name="Picture Placeholder 5"/>
          <p:cNvSpPr>
            <a:spLocks noGrp="1"/>
          </p:cNvSpPr>
          <p:nvPr>
            <p:ph type="pic" sz="quarter" idx="12"/>
          </p:nvPr>
        </p:nvSpPr>
        <p:spPr>
          <a:xfrm>
            <a:off x="0" y="1689102"/>
            <a:ext cx="9144000" cy="3637647"/>
          </a:xfrm>
        </p:spPr>
        <p:txBody>
          <a:bodyPr>
            <a:normAutofit/>
          </a:bodyPr>
          <a:lstStyle>
            <a:lvl1pPr marL="0" indent="0" algn="ctr">
              <a:buNone/>
              <a:defRPr sz="1800">
                <a:solidFill>
                  <a:schemeClr val="tx1"/>
                </a:solidFill>
                <a:latin typeface="Arial"/>
                <a:cs typeface="Aria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Diagram / chart / table</a:t>
            </a:r>
          </a:p>
        </p:txBody>
      </p:sp>
      <p:sp>
        <p:nvSpPr>
          <p:cNvPr id="10" name="Text Placeholder 9"/>
          <p:cNvSpPr>
            <a:spLocks noGrp="1"/>
          </p:cNvSpPr>
          <p:nvPr>
            <p:ph type="body" sz="quarter" idx="13" hasCustomPrompt="1"/>
          </p:nvPr>
        </p:nvSpPr>
        <p:spPr>
          <a:xfrm>
            <a:off x="655638" y="5780969"/>
            <a:ext cx="7799387" cy="184666"/>
          </a:xfrm>
        </p:spPr>
        <p:txBody>
          <a:bodyPr wrap="square" lIns="0" tIns="0" rIns="0" bIns="0" anchor="t" anchorCtr="0">
            <a:spAutoFit/>
          </a:bodyPr>
          <a:lstStyle>
            <a:lvl1pPr marL="0" indent="0">
              <a:buNone/>
              <a:defRPr sz="1200" b="0" baseline="0">
                <a:solidFill>
                  <a:schemeClr val="bg1"/>
                </a:solidFill>
                <a:latin typeface="Arial"/>
                <a:cs typeface="Arial"/>
              </a:defRPr>
            </a:lvl1pPr>
            <a:lvl2pPr marL="342900" indent="0">
              <a:buNone/>
              <a:defRPr>
                <a:latin typeface="Arial"/>
                <a:cs typeface="Arial"/>
              </a:defRPr>
            </a:lvl2pPr>
            <a:lvl3pPr marL="685800" indent="0">
              <a:buNone/>
              <a:defRPr>
                <a:latin typeface="Arial"/>
                <a:cs typeface="Arial"/>
              </a:defRPr>
            </a:lvl3pPr>
            <a:lvl4pPr marL="1028700" indent="0">
              <a:buNone/>
              <a:defRPr>
                <a:latin typeface="Arial"/>
                <a:cs typeface="Arial"/>
              </a:defRPr>
            </a:lvl4pPr>
            <a:lvl5pPr marL="1371600" indent="0">
              <a:buNone/>
              <a:defRPr>
                <a:latin typeface="Arial"/>
                <a:cs typeface="Arial"/>
              </a:defRPr>
            </a:lvl5pPr>
          </a:lstStyle>
          <a:p>
            <a:pPr lvl="0"/>
            <a:r>
              <a:rPr lang="en-US" dirty="0"/>
              <a:t>Description or caption</a:t>
            </a:r>
          </a:p>
        </p:txBody>
      </p:sp>
      <p:sp>
        <p:nvSpPr>
          <p:cNvPr id="12" name="object 5"/>
          <p:cNvSpPr/>
          <p:nvPr userDrawn="1"/>
        </p:nvSpPr>
        <p:spPr>
          <a:xfrm>
            <a:off x="663847" y="1371602"/>
            <a:ext cx="4252634" cy="45719"/>
          </a:xfrm>
          <a:custGeom>
            <a:avLst/>
            <a:gdLst/>
            <a:ahLst/>
            <a:cxnLst/>
            <a:rect l="l" t="t" r="r" b="b"/>
            <a:pathLst>
              <a:path w="5486400">
                <a:moveTo>
                  <a:pt x="0" y="0"/>
                </a:moveTo>
                <a:lnTo>
                  <a:pt x="5486400" y="0"/>
                </a:lnTo>
              </a:path>
            </a:pathLst>
          </a:custGeom>
          <a:ln w="25400">
            <a:solidFill>
              <a:srgbClr val="FEBC18"/>
            </a:solidFill>
          </a:ln>
        </p:spPr>
        <p:txBody>
          <a:bodyPr wrap="square" lIns="0" tIns="0" rIns="0" bIns="0" rtlCol="0">
            <a:noAutofit/>
          </a:bodyPr>
          <a:lstStyle/>
          <a:p>
            <a:endParaRPr sz="1350" dirty="0"/>
          </a:p>
        </p:txBody>
      </p:sp>
      <p:sp>
        <p:nvSpPr>
          <p:cNvPr id="19" name="Text Placeholder 18"/>
          <p:cNvSpPr>
            <a:spLocks noGrp="1"/>
          </p:cNvSpPr>
          <p:nvPr>
            <p:ph type="body" sz="quarter" idx="14" hasCustomPrompt="1"/>
          </p:nvPr>
        </p:nvSpPr>
        <p:spPr>
          <a:xfrm>
            <a:off x="647702" y="831129"/>
            <a:ext cx="7915114" cy="346249"/>
          </a:xfrm>
        </p:spPr>
        <p:txBody>
          <a:bodyPr wrap="square" lIns="0" tIns="0" rIns="0" bIns="0">
            <a:spAutoFit/>
          </a:bodyPr>
          <a:lstStyle>
            <a:lvl1pPr marL="0" indent="0">
              <a:buNone/>
              <a:defRPr sz="2250" b="1">
                <a:latin typeface="Arial" charset="0"/>
                <a:ea typeface="Arial" charset="0"/>
                <a:cs typeface="Arial" charset="0"/>
              </a:defRPr>
            </a:lvl1pPr>
          </a:lstStyle>
          <a:p>
            <a:pPr lvl="0"/>
            <a:r>
              <a:rPr lang="en-US" dirty="0"/>
              <a:t>Slide title</a:t>
            </a:r>
          </a:p>
        </p:txBody>
      </p:sp>
    </p:spTree>
    <p:extLst>
      <p:ext uri="{BB962C8B-B14F-4D97-AF65-F5344CB8AC3E}">
        <p14:creationId xmlns:p14="http://schemas.microsoft.com/office/powerpoint/2010/main" val="370285766"/>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864" userDrawn="1">
          <p15:clr>
            <a:srgbClr val="FBAE40"/>
          </p15:clr>
        </p15:guide>
        <p15:guide id="2" pos="408" userDrawn="1">
          <p15:clr>
            <a:srgbClr val="FBAE40"/>
          </p15:clr>
        </p15:guide>
        <p15:guide id="3" orient="horz" pos="81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_Image+text box">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normAutofit/>
          </a:bodyPr>
          <a:lstStyle>
            <a:lvl1pPr marL="0" indent="0" algn="ctr">
              <a:buNone/>
              <a:defRPr sz="1800">
                <a:solidFill>
                  <a:schemeClr val="tx1"/>
                </a:solidFill>
                <a:latin typeface="Arial"/>
                <a:cs typeface="Aria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Background Image</a:t>
            </a:r>
          </a:p>
        </p:txBody>
      </p:sp>
      <p:sp>
        <p:nvSpPr>
          <p:cNvPr id="5" name="Text Placeholder 4"/>
          <p:cNvSpPr>
            <a:spLocks noGrp="1"/>
          </p:cNvSpPr>
          <p:nvPr>
            <p:ph type="body" sz="quarter" idx="13" hasCustomPrompt="1"/>
          </p:nvPr>
        </p:nvSpPr>
        <p:spPr>
          <a:xfrm>
            <a:off x="4908680" y="1125538"/>
            <a:ext cx="3546346" cy="4870450"/>
          </a:xfrm>
          <a:solidFill>
            <a:schemeClr val="tx1">
              <a:alpha val="65000"/>
            </a:schemeClr>
          </a:solidFill>
          <a:effectLst/>
        </p:spPr>
        <p:txBody>
          <a:bodyPr lIns="274320" tIns="320040">
            <a:noAutofit/>
          </a:bodyPr>
          <a:lstStyle>
            <a:lvl1pPr marL="0" indent="0">
              <a:lnSpc>
                <a:spcPct val="70000"/>
              </a:lnSpc>
              <a:buNone/>
              <a:defRPr sz="2250" b="1">
                <a:solidFill>
                  <a:schemeClr val="bg1"/>
                </a:solidFill>
                <a:latin typeface="Arial"/>
                <a:cs typeface="Arial"/>
              </a:defRPr>
            </a:lvl1pPr>
            <a:lvl2pPr marL="342900" indent="0">
              <a:buNone/>
              <a:defRPr>
                <a:latin typeface="Arial"/>
                <a:cs typeface="Arial"/>
              </a:defRPr>
            </a:lvl2pPr>
            <a:lvl3pPr marL="685800" indent="0">
              <a:buNone/>
              <a:defRPr>
                <a:latin typeface="Arial"/>
                <a:cs typeface="Arial"/>
              </a:defRPr>
            </a:lvl3pPr>
            <a:lvl4pPr marL="1028700" indent="0">
              <a:buNone/>
              <a:defRPr>
                <a:latin typeface="Arial"/>
                <a:cs typeface="Arial"/>
              </a:defRPr>
            </a:lvl4pPr>
            <a:lvl5pPr marL="1371600" indent="0">
              <a:buNone/>
              <a:defRPr>
                <a:latin typeface="Arial"/>
                <a:cs typeface="Arial"/>
              </a:defRPr>
            </a:lvl5pPr>
          </a:lstStyle>
          <a:p>
            <a:pPr lvl="0"/>
            <a:r>
              <a:rPr lang="en-US" dirty="0"/>
              <a:t>Slide title</a:t>
            </a:r>
          </a:p>
        </p:txBody>
      </p:sp>
      <p:sp>
        <p:nvSpPr>
          <p:cNvPr id="14" name="Text Placeholder 4"/>
          <p:cNvSpPr>
            <a:spLocks noGrp="1"/>
          </p:cNvSpPr>
          <p:nvPr>
            <p:ph type="body" sz="quarter" idx="14" hasCustomPrompt="1"/>
          </p:nvPr>
        </p:nvSpPr>
        <p:spPr>
          <a:xfrm>
            <a:off x="5214875" y="2094075"/>
            <a:ext cx="3093976" cy="201274"/>
          </a:xfrm>
        </p:spPr>
        <p:txBody>
          <a:bodyPr wrap="square" lIns="0" tIns="0" rIns="0" bIns="0" anchor="t" anchorCtr="0">
            <a:spAutoFit/>
          </a:bodyPr>
          <a:lstStyle>
            <a:lvl1pPr marL="0" indent="0">
              <a:lnSpc>
                <a:spcPct val="120000"/>
              </a:lnSpc>
              <a:buNone/>
              <a:defRPr sz="1200" b="0">
                <a:solidFill>
                  <a:schemeClr val="bg1"/>
                </a:solidFill>
                <a:latin typeface="Arial"/>
                <a:cs typeface="Arial"/>
              </a:defRPr>
            </a:lvl1pPr>
            <a:lvl2pPr marL="342900" indent="0">
              <a:buNone/>
              <a:defRPr>
                <a:latin typeface="Arial"/>
                <a:cs typeface="Arial"/>
              </a:defRPr>
            </a:lvl2pPr>
            <a:lvl3pPr marL="685800" indent="0">
              <a:buNone/>
              <a:defRPr>
                <a:latin typeface="Arial"/>
                <a:cs typeface="Arial"/>
              </a:defRPr>
            </a:lvl3pPr>
            <a:lvl4pPr marL="1028700" indent="0">
              <a:buNone/>
              <a:defRPr>
                <a:latin typeface="Arial"/>
                <a:cs typeface="Arial"/>
              </a:defRPr>
            </a:lvl4pPr>
            <a:lvl5pPr marL="1371600" indent="0">
              <a:buNone/>
              <a:defRPr>
                <a:latin typeface="Arial"/>
                <a:cs typeface="Arial"/>
              </a:defRPr>
            </a:lvl5pPr>
          </a:lstStyle>
          <a:p>
            <a:pPr lvl="0"/>
            <a:r>
              <a:rPr lang="en-US" dirty="0"/>
              <a:t>Body text</a:t>
            </a:r>
          </a:p>
        </p:txBody>
      </p:sp>
    </p:spTree>
    <p:extLst>
      <p:ext uri="{BB962C8B-B14F-4D97-AF65-F5344CB8AC3E}">
        <p14:creationId xmlns:p14="http://schemas.microsoft.com/office/powerpoint/2010/main" val="115082452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_image+text">
    <p:spTree>
      <p:nvGrpSpPr>
        <p:cNvPr id="1" name=""/>
        <p:cNvGrpSpPr/>
        <p:nvPr/>
      </p:nvGrpSpPr>
      <p:grpSpPr>
        <a:xfrm>
          <a:off x="0" y="0"/>
          <a:ext cx="0" cy="0"/>
          <a:chOff x="0" y="0"/>
          <a:chExt cx="0" cy="0"/>
        </a:xfrm>
      </p:grpSpPr>
      <p:sp>
        <p:nvSpPr>
          <p:cNvPr id="7" name="object 5"/>
          <p:cNvSpPr/>
          <p:nvPr userDrawn="1"/>
        </p:nvSpPr>
        <p:spPr>
          <a:xfrm>
            <a:off x="663847" y="1371602"/>
            <a:ext cx="4252634" cy="45719"/>
          </a:xfrm>
          <a:custGeom>
            <a:avLst/>
            <a:gdLst/>
            <a:ahLst/>
            <a:cxnLst/>
            <a:rect l="l" t="t" r="r" b="b"/>
            <a:pathLst>
              <a:path w="5486400">
                <a:moveTo>
                  <a:pt x="0" y="0"/>
                </a:moveTo>
                <a:lnTo>
                  <a:pt x="5486400" y="0"/>
                </a:lnTo>
              </a:path>
            </a:pathLst>
          </a:custGeom>
          <a:ln w="25400">
            <a:solidFill>
              <a:srgbClr val="FEBC18"/>
            </a:solidFill>
          </a:ln>
        </p:spPr>
        <p:txBody>
          <a:bodyPr wrap="square" lIns="0" tIns="0" rIns="0" bIns="0" rtlCol="0">
            <a:noAutofit/>
          </a:bodyPr>
          <a:lstStyle/>
          <a:p>
            <a:endParaRPr sz="1350" dirty="0"/>
          </a:p>
        </p:txBody>
      </p:sp>
      <p:sp>
        <p:nvSpPr>
          <p:cNvPr id="27" name="Text Placeholder 10"/>
          <p:cNvSpPr>
            <a:spLocks noGrp="1"/>
          </p:cNvSpPr>
          <p:nvPr>
            <p:ph type="body" sz="quarter" idx="16" hasCustomPrompt="1"/>
          </p:nvPr>
        </p:nvSpPr>
        <p:spPr>
          <a:xfrm>
            <a:off x="655639" y="1714500"/>
            <a:ext cx="4252634" cy="187424"/>
          </a:xfrm>
        </p:spPr>
        <p:txBody>
          <a:bodyPr wrap="square" lIns="0" tIns="0" rIns="0" bIns="0" anchor="t" anchorCtr="0">
            <a:spAutoFit/>
          </a:bodyPr>
          <a:lstStyle>
            <a:lvl1pPr marL="0" indent="0">
              <a:lnSpc>
                <a:spcPct val="110000"/>
              </a:lnSpc>
              <a:buNone/>
              <a:defRPr sz="1200" b="0" baseline="0">
                <a:latin typeface="Arial"/>
                <a:cs typeface="Aria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Body text</a:t>
            </a:r>
          </a:p>
        </p:txBody>
      </p:sp>
      <p:sp>
        <p:nvSpPr>
          <p:cNvPr id="5" name="Picture Placeholder 4"/>
          <p:cNvSpPr>
            <a:spLocks noGrp="1"/>
          </p:cNvSpPr>
          <p:nvPr>
            <p:ph type="pic" sz="quarter" idx="19"/>
          </p:nvPr>
        </p:nvSpPr>
        <p:spPr>
          <a:xfrm>
            <a:off x="5180014" y="1371600"/>
            <a:ext cx="3275012" cy="2308860"/>
          </a:xfrm>
        </p:spPr>
        <p:txBody>
          <a:bodyPr>
            <a:normAutofit/>
          </a:bodyPr>
          <a:lstStyle>
            <a:lvl1pPr marL="0" indent="0">
              <a:buNone/>
              <a:defRPr sz="1200">
                <a:latin typeface="Arial"/>
                <a:cs typeface="Arial"/>
              </a:defRPr>
            </a:lvl1pPr>
          </a:lstStyle>
          <a:p>
            <a:endParaRPr lang="en-US" dirty="0"/>
          </a:p>
        </p:txBody>
      </p:sp>
      <p:sp>
        <p:nvSpPr>
          <p:cNvPr id="13" name="Picture Placeholder 4"/>
          <p:cNvSpPr>
            <a:spLocks noGrp="1"/>
          </p:cNvSpPr>
          <p:nvPr>
            <p:ph type="pic" sz="quarter" idx="20"/>
          </p:nvPr>
        </p:nvSpPr>
        <p:spPr>
          <a:xfrm>
            <a:off x="5180014" y="3680460"/>
            <a:ext cx="3275012" cy="2298066"/>
          </a:xfrm>
        </p:spPr>
        <p:txBody>
          <a:bodyPr>
            <a:normAutofit/>
          </a:bodyPr>
          <a:lstStyle>
            <a:lvl1pPr marL="0" indent="0">
              <a:buNone/>
              <a:defRPr sz="1200">
                <a:latin typeface="Arial"/>
                <a:cs typeface="Arial"/>
              </a:defRPr>
            </a:lvl1pPr>
          </a:lstStyle>
          <a:p>
            <a:endParaRPr lang="en-US" dirty="0"/>
          </a:p>
        </p:txBody>
      </p:sp>
      <p:sp>
        <p:nvSpPr>
          <p:cNvPr id="14" name="Text Placeholder 10"/>
          <p:cNvSpPr>
            <a:spLocks noGrp="1"/>
          </p:cNvSpPr>
          <p:nvPr>
            <p:ph type="body" sz="quarter" idx="21" hasCustomPrompt="1"/>
          </p:nvPr>
        </p:nvSpPr>
        <p:spPr>
          <a:xfrm>
            <a:off x="655639" y="3549638"/>
            <a:ext cx="4252634" cy="187424"/>
          </a:xfrm>
        </p:spPr>
        <p:txBody>
          <a:bodyPr wrap="square" lIns="0" tIns="0" rIns="0" bIns="0" anchor="t" anchorCtr="0">
            <a:spAutoFit/>
          </a:bodyPr>
          <a:lstStyle>
            <a:lvl1pPr marL="0" indent="0">
              <a:lnSpc>
                <a:spcPct val="110000"/>
              </a:lnSpc>
              <a:buNone/>
              <a:defRPr sz="1200" b="0" i="1" baseline="0">
                <a:latin typeface="Arial"/>
                <a:cs typeface="Aria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URL</a:t>
            </a:r>
          </a:p>
        </p:txBody>
      </p:sp>
      <p:sp>
        <p:nvSpPr>
          <p:cNvPr id="6" name="Text Placeholder 5"/>
          <p:cNvSpPr>
            <a:spLocks noGrp="1"/>
          </p:cNvSpPr>
          <p:nvPr>
            <p:ph type="body" sz="quarter" idx="22" hasCustomPrompt="1"/>
          </p:nvPr>
        </p:nvSpPr>
        <p:spPr>
          <a:xfrm>
            <a:off x="647701" y="833737"/>
            <a:ext cx="7807325" cy="346249"/>
          </a:xfrm>
        </p:spPr>
        <p:txBody>
          <a:bodyPr lIns="0" tIns="0" rIns="0" bIns="0">
            <a:spAutoFit/>
          </a:bodyPr>
          <a:lstStyle>
            <a:lvl1pPr marL="0" indent="0">
              <a:buNone/>
              <a:defRPr sz="2250" b="1" i="0">
                <a:latin typeface="Arial" charset="0"/>
                <a:ea typeface="Arial" charset="0"/>
                <a:cs typeface="Arial" charset="0"/>
              </a:defRPr>
            </a:lvl1pPr>
          </a:lstStyle>
          <a:p>
            <a:pPr lvl="0"/>
            <a:r>
              <a:rPr lang="en-US" dirty="0"/>
              <a:t>Slide title</a:t>
            </a:r>
          </a:p>
        </p:txBody>
      </p:sp>
    </p:spTree>
    <p:extLst>
      <p:ext uri="{BB962C8B-B14F-4D97-AF65-F5344CB8AC3E}">
        <p14:creationId xmlns:p14="http://schemas.microsoft.com/office/powerpoint/2010/main" val="1783706563"/>
      </p:ext>
    </p:extLst>
  </p:cSld>
  <p:clrMapOvr>
    <a:masterClrMapping/>
  </p:clrMapOvr>
  <p:extLst mod="1">
    <p:ext uri="{DCECCB84-F9BA-43D5-87BE-67443E8EF086}">
      <p15:sldGuideLst xmlns:p15="http://schemas.microsoft.com/office/powerpoint/2012/main">
        <p15:guide id="1" orient="horz" pos="864" userDrawn="1">
          <p15:clr>
            <a:srgbClr val="FBAE40"/>
          </p15:clr>
        </p15:guide>
        <p15:guide id="2" pos="408" userDrawn="1">
          <p15:clr>
            <a:srgbClr val="FBAE40"/>
          </p15:clr>
        </p15:guide>
        <p15:guide id="3" orient="horz" pos="816" userDrawn="1">
          <p15:clr>
            <a:srgbClr val="FBAE40"/>
          </p15:clr>
        </p15:guide>
        <p15:guide id="4" orient="horz" pos="10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655638" y="6423498"/>
            <a:ext cx="2895600" cy="161583"/>
          </a:xfrm>
          <a:prstGeom prst="rect">
            <a:avLst/>
          </a:prstGeom>
        </p:spPr>
        <p:txBody>
          <a:bodyPr vert="horz" lIns="0" tIns="0" rIns="91440" bIns="45720" rtlCol="0" anchor="t" anchorCtr="0">
            <a:spAutoFit/>
          </a:bodyPr>
          <a:lstStyle>
            <a:lvl1pPr algn="l">
              <a:defRPr sz="750" i="1">
                <a:solidFill>
                  <a:schemeClr val="tx1">
                    <a:tint val="75000"/>
                  </a:schemeClr>
                </a:solidFill>
                <a:latin typeface="Arial"/>
                <a:cs typeface="Arial"/>
              </a:defRPr>
            </a:lvl1pPr>
          </a:lstStyle>
          <a:p>
            <a:r>
              <a:rPr lang="en-US" dirty="0"/>
              <a:t>research.asu.edu</a:t>
            </a:r>
          </a:p>
        </p:txBody>
      </p:sp>
      <p:sp>
        <p:nvSpPr>
          <p:cNvPr id="6" name="Slide Number Placeholder 5"/>
          <p:cNvSpPr>
            <a:spLocks noGrp="1"/>
          </p:cNvSpPr>
          <p:nvPr>
            <p:ph type="sldNum" sz="quarter" idx="4"/>
          </p:nvPr>
        </p:nvSpPr>
        <p:spPr>
          <a:xfrm>
            <a:off x="6321425" y="6423498"/>
            <a:ext cx="2133600" cy="161583"/>
          </a:xfrm>
          <a:prstGeom prst="rect">
            <a:avLst/>
          </a:prstGeom>
        </p:spPr>
        <p:txBody>
          <a:bodyPr vert="horz" lIns="91440" tIns="0" rIns="0" bIns="45720" rtlCol="0" anchor="t" anchorCtr="0">
            <a:spAutoFit/>
          </a:bodyPr>
          <a:lstStyle>
            <a:lvl1pPr algn="r">
              <a:defRPr sz="750">
                <a:solidFill>
                  <a:schemeClr val="tx1">
                    <a:tint val="75000"/>
                  </a:schemeClr>
                </a:solidFill>
                <a:latin typeface="Arial"/>
                <a:cs typeface="Arial"/>
              </a:defRPr>
            </a:lvl1pPr>
          </a:lstStyle>
          <a:p>
            <a:fld id="{17A44D4A-C3D1-6F47-8DBD-78DBF2D0B6F9}" type="slidenum">
              <a:rPr lang="en-US" smtClean="0"/>
              <a:pPr/>
              <a:t>‹#›</a:t>
            </a:fld>
            <a:endParaRPr lang="en-US" dirty="0"/>
          </a:p>
        </p:txBody>
      </p:sp>
    </p:spTree>
    <p:extLst>
      <p:ext uri="{BB962C8B-B14F-4D97-AF65-F5344CB8AC3E}">
        <p14:creationId xmlns:p14="http://schemas.microsoft.com/office/powerpoint/2010/main" val="649517277"/>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7" r:id="rId3"/>
    <p:sldLayoutId id="2147483658" r:id="rId4"/>
    <p:sldLayoutId id="2147483659" r:id="rId5"/>
    <p:sldLayoutId id="2147483667" r:id="rId6"/>
    <p:sldLayoutId id="2147483660" r:id="rId7"/>
    <p:sldLayoutId id="2147483661" r:id="rId8"/>
    <p:sldLayoutId id="2147483663" r:id="rId9"/>
    <p:sldLayoutId id="2147483662" r:id="rId10"/>
    <p:sldLayoutId id="2147483664" r:id="rId11"/>
    <p:sldLayoutId id="2147483668" r:id="rId12"/>
    <p:sldLayoutId id="2147483665" r:id="rId13"/>
    <p:sldLayoutId id="2147483669" r:id="rId14"/>
    <p:sldLayoutId id="2147483677" r:id="rId15"/>
  </p:sldLayoutIdLst>
  <p:hf hdr="0" dt="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hyperlink" Target="https://grants.nih.gov/grants/guide/notice-files/NOT-OD-18-160.html" TargetMode="Externa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hyperlink" Target="https://researchadmin.asu.edu/international-engagement" TargetMode="Externa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research.integrity@asu.edu" TargetMode="External"/><Relationship Id="rId2" Type="http://schemas.openxmlformats.org/officeDocument/2006/relationships/hyperlink" Target="https://researchadmin.asu.edu/international-engagement" TargetMode="External"/><Relationship Id="rId1" Type="http://schemas.openxmlformats.org/officeDocument/2006/relationships/slideLayout" Target="../slideLayouts/slideLayout11.xml"/><Relationship Id="rId6" Type="http://schemas.openxmlformats.org/officeDocument/2006/relationships/hyperlink" Target="http://www.ostp.govc@WHOSTP" TargetMode="External"/><Relationship Id="rId5" Type="http://schemas.openxmlformats.org/officeDocument/2006/relationships/hyperlink" Target="http://www.whitehouse.gov/ostp" TargetMode="External"/><Relationship Id="rId4" Type="http://schemas.openxmlformats.org/officeDocument/2006/relationships/hyperlink" Target="https://era.oked.asu.edu/"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6000"/>
            <a:lum/>
          </a:blip>
          <a:srcRect/>
          <a:stretch>
            <a:fillRect l="-74000" r="-74000"/>
          </a:stretch>
        </a:blipFill>
        <a:effectLst/>
      </p:bgPr>
    </p:bg>
    <p:spTree>
      <p:nvGrpSpPr>
        <p:cNvPr id="1" name="Shape 188"/>
        <p:cNvGrpSpPr/>
        <p:nvPr/>
      </p:nvGrpSpPr>
      <p:grpSpPr>
        <a:xfrm>
          <a:off x="0" y="0"/>
          <a:ext cx="0" cy="0"/>
          <a:chOff x="0" y="0"/>
          <a:chExt cx="0" cy="0"/>
        </a:xfrm>
      </p:grpSpPr>
      <p:sp>
        <p:nvSpPr>
          <p:cNvPr id="190" name="Google Shape;190;p29"/>
          <p:cNvSpPr/>
          <p:nvPr/>
        </p:nvSpPr>
        <p:spPr>
          <a:xfrm>
            <a:off x="800018" y="3047207"/>
            <a:ext cx="4381763" cy="1718085"/>
          </a:xfrm>
          <a:prstGeom prst="rect">
            <a:avLst/>
          </a:prstGeom>
          <a:noFill/>
          <a:ln>
            <a:noFill/>
          </a:ln>
        </p:spPr>
        <p:txBody>
          <a:bodyPr spcFirstLastPara="1" wrap="square" lIns="0" tIns="0" rIns="0" bIns="0" anchor="t" anchorCtr="0">
            <a:noAutofit/>
          </a:bodyPr>
          <a:lstStyle/>
          <a:p>
            <a:pPr>
              <a:buClr>
                <a:schemeClr val="dk1"/>
              </a:buClr>
              <a:buSzPts val="1600"/>
            </a:pPr>
            <a:r>
              <a:rPr lang="en-US" sz="1200" b="1" dirty="0">
                <a:solidFill>
                  <a:schemeClr val="dk1"/>
                </a:solidFill>
                <a:latin typeface="Arial" panose="020B0604020202020204" pitchFamily="34" charset="0"/>
                <a:cs typeface="Arial" panose="020B0604020202020204" pitchFamily="34" charset="0"/>
              </a:rPr>
              <a:t>Neal Woodbury</a:t>
            </a:r>
            <a:endParaRPr sz="1200" dirty="0">
              <a:solidFill>
                <a:schemeClr val="dk1"/>
              </a:solidFill>
              <a:latin typeface="Arial" panose="020B0604020202020204" pitchFamily="34" charset="0"/>
              <a:cs typeface="Arial" panose="020B0604020202020204" pitchFamily="34" charset="0"/>
            </a:endParaRPr>
          </a:p>
          <a:p>
            <a:pPr>
              <a:spcBef>
                <a:spcPts val="180"/>
              </a:spcBef>
              <a:buClr>
                <a:schemeClr val="dk1"/>
              </a:buClr>
              <a:buSzPts val="1600"/>
            </a:pPr>
            <a:r>
              <a:rPr lang="en-US" sz="1200" i="1" dirty="0">
                <a:solidFill>
                  <a:schemeClr val="dk1"/>
                </a:solidFill>
                <a:latin typeface="Arial" panose="020B0604020202020204" pitchFamily="34" charset="0"/>
                <a:cs typeface="Arial" panose="020B0604020202020204" pitchFamily="34" charset="0"/>
              </a:rPr>
              <a:t>Interim Executive Vice President and Chief Science &amp; Technology Officer</a:t>
            </a:r>
            <a:endParaRPr sz="1200" dirty="0">
              <a:latin typeface="Arial" panose="020B0604020202020204" pitchFamily="34" charset="0"/>
              <a:cs typeface="Arial" panose="020B0604020202020204" pitchFamily="34" charset="0"/>
            </a:endParaRPr>
          </a:p>
          <a:p>
            <a:pPr>
              <a:spcBef>
                <a:spcPts val="180"/>
              </a:spcBef>
              <a:buClr>
                <a:schemeClr val="dk1"/>
              </a:buClr>
              <a:buSzPts val="1600"/>
            </a:pPr>
            <a:r>
              <a:rPr lang="en-US" sz="1200" b="1" dirty="0">
                <a:solidFill>
                  <a:schemeClr val="dk1"/>
                </a:solidFill>
                <a:latin typeface="Arial" panose="020B0604020202020204" pitchFamily="34" charset="0"/>
                <a:cs typeface="Arial" panose="020B0604020202020204" pitchFamily="34" charset="0"/>
              </a:rPr>
              <a:t>ASU Knowledge Enterprise</a:t>
            </a:r>
          </a:p>
          <a:p>
            <a:pPr>
              <a:spcBef>
                <a:spcPts val="180"/>
              </a:spcBef>
              <a:buClr>
                <a:schemeClr val="dk1"/>
              </a:buClr>
              <a:buSzPts val="1600"/>
            </a:pPr>
            <a:endParaRPr lang="en-US" sz="1200" b="1" dirty="0">
              <a:solidFill>
                <a:schemeClr val="dk1"/>
              </a:solidFill>
              <a:latin typeface="Arial" panose="020B0604020202020204" pitchFamily="34" charset="0"/>
              <a:cs typeface="Arial" panose="020B0604020202020204" pitchFamily="34" charset="0"/>
            </a:endParaRPr>
          </a:p>
          <a:p>
            <a:pPr>
              <a:spcBef>
                <a:spcPts val="180"/>
              </a:spcBef>
              <a:buClr>
                <a:schemeClr val="dk1"/>
              </a:buClr>
              <a:buSzPts val="1600"/>
            </a:pPr>
            <a:r>
              <a:rPr lang="en-US" sz="1200" b="1" dirty="0">
                <a:solidFill>
                  <a:schemeClr val="dk1"/>
                </a:solidFill>
                <a:latin typeface="Arial" panose="020B0604020202020204" pitchFamily="34" charset="0"/>
                <a:cs typeface="Arial" panose="020B0604020202020204" pitchFamily="34" charset="0"/>
              </a:rPr>
              <a:t>Deb Murphy</a:t>
            </a:r>
          </a:p>
          <a:p>
            <a:pPr>
              <a:spcBef>
                <a:spcPts val="180"/>
              </a:spcBef>
              <a:buClr>
                <a:schemeClr val="dk1"/>
              </a:buClr>
              <a:buSzPts val="1600"/>
            </a:pPr>
            <a:r>
              <a:rPr lang="en-US" sz="1200" i="1" dirty="0">
                <a:solidFill>
                  <a:schemeClr val="dk1"/>
                </a:solidFill>
                <a:latin typeface="Arial" panose="020B0604020202020204" pitchFamily="34" charset="0"/>
                <a:cs typeface="Arial" panose="020B0604020202020204" pitchFamily="34" charset="0"/>
              </a:rPr>
              <a:t>Director</a:t>
            </a:r>
          </a:p>
          <a:p>
            <a:pPr>
              <a:spcBef>
                <a:spcPts val="180"/>
              </a:spcBef>
              <a:buClr>
                <a:schemeClr val="dk1"/>
              </a:buClr>
              <a:buSzPts val="1600"/>
            </a:pPr>
            <a:r>
              <a:rPr lang="en-US" sz="1200" b="1" dirty="0">
                <a:solidFill>
                  <a:schemeClr val="dk1"/>
                </a:solidFill>
                <a:latin typeface="Arial" panose="020B0604020202020204" pitchFamily="34" charset="0"/>
                <a:cs typeface="Arial" panose="020B0604020202020204" pitchFamily="34" charset="0"/>
              </a:rPr>
              <a:t>ASU Knowledge Enterprise</a:t>
            </a:r>
            <a:endParaRPr sz="1200" b="1" dirty="0">
              <a:latin typeface="Arial" panose="020B0604020202020204" pitchFamily="34" charset="0"/>
              <a:cs typeface="Arial" panose="020B0604020202020204" pitchFamily="34" charset="0"/>
            </a:endParaRPr>
          </a:p>
          <a:p>
            <a:pPr>
              <a:spcBef>
                <a:spcPts val="158"/>
              </a:spcBef>
              <a:buClr>
                <a:schemeClr val="dk1"/>
              </a:buClr>
              <a:buSzPts val="1400"/>
            </a:pPr>
            <a:endParaRPr sz="1013" b="1" dirty="0">
              <a:solidFill>
                <a:schemeClr val="dk1"/>
              </a:solidFill>
            </a:endParaRPr>
          </a:p>
          <a:p>
            <a:pPr>
              <a:spcBef>
                <a:spcPts val="135"/>
              </a:spcBef>
              <a:buClr>
                <a:schemeClr val="dk1"/>
              </a:buClr>
              <a:buSzPts val="1200"/>
            </a:pPr>
            <a:endParaRPr lang="en-US" sz="675" dirty="0">
              <a:solidFill>
                <a:schemeClr val="dk1"/>
              </a:solidFill>
            </a:endParaRPr>
          </a:p>
          <a:p>
            <a:pPr>
              <a:spcBef>
                <a:spcPts val="135"/>
              </a:spcBef>
              <a:buClr>
                <a:schemeClr val="dk1"/>
              </a:buClr>
              <a:buSzPts val="1200"/>
            </a:pPr>
            <a:endParaRPr lang="en-US" sz="675" dirty="0">
              <a:solidFill>
                <a:schemeClr val="dk1"/>
              </a:solidFill>
            </a:endParaRPr>
          </a:p>
          <a:p>
            <a:pPr>
              <a:spcBef>
                <a:spcPts val="135"/>
              </a:spcBef>
              <a:buClr>
                <a:schemeClr val="dk1"/>
              </a:buClr>
              <a:buSzPts val="1200"/>
            </a:pPr>
            <a:endParaRPr lang="en-US" sz="675" dirty="0">
              <a:solidFill>
                <a:schemeClr val="dk1"/>
              </a:solidFill>
            </a:endParaRPr>
          </a:p>
          <a:p>
            <a:pPr>
              <a:spcBef>
                <a:spcPts val="135"/>
              </a:spcBef>
              <a:buClr>
                <a:schemeClr val="dk1"/>
              </a:buClr>
              <a:buSzPts val="1200"/>
            </a:pPr>
            <a:r>
              <a:rPr lang="en-US" sz="1200" b="1" dirty="0">
                <a:solidFill>
                  <a:schemeClr val="dk1"/>
                </a:solidFill>
                <a:latin typeface="Arial" panose="020B0604020202020204" pitchFamily="34" charset="0"/>
                <a:cs typeface="Arial" panose="020B0604020202020204" pitchFamily="34" charset="0"/>
              </a:rPr>
              <a:t>July 9, 2020</a:t>
            </a:r>
            <a:endParaRPr sz="1200" b="1" dirty="0">
              <a:latin typeface="Arial" panose="020B0604020202020204" pitchFamily="34" charset="0"/>
              <a:cs typeface="Arial" panose="020B0604020202020204" pitchFamily="34" charset="0"/>
            </a:endParaRPr>
          </a:p>
        </p:txBody>
      </p:sp>
      <p:sp>
        <p:nvSpPr>
          <p:cNvPr id="191" name="Google Shape;191;p29"/>
          <p:cNvSpPr txBox="1"/>
          <p:nvPr/>
        </p:nvSpPr>
        <p:spPr>
          <a:xfrm>
            <a:off x="666624" y="1645635"/>
            <a:ext cx="6559799" cy="822358"/>
          </a:xfrm>
          <a:prstGeom prst="rect">
            <a:avLst/>
          </a:prstGeom>
          <a:noFill/>
          <a:ln>
            <a:noFill/>
          </a:ln>
        </p:spPr>
        <p:txBody>
          <a:bodyPr spcFirstLastPara="1" wrap="square" lIns="51427" tIns="25706" rIns="51427" bIns="25706" anchor="t" anchorCtr="0">
            <a:noAutofit/>
          </a:bodyPr>
          <a:lstStyle/>
          <a:p>
            <a:pPr>
              <a:buClr>
                <a:schemeClr val="dk1"/>
              </a:buClr>
              <a:buSzPts val="4400"/>
            </a:pPr>
            <a:r>
              <a:rPr lang="en-US" sz="2800" b="1" dirty="0">
                <a:solidFill>
                  <a:schemeClr val="dk1"/>
                </a:solidFill>
                <a:latin typeface="Arial" panose="020B0604020202020204" pitchFamily="34" charset="0"/>
                <a:cs typeface="Arial" panose="020B0604020202020204" pitchFamily="34" charset="0"/>
              </a:rPr>
              <a:t>International Engagement</a:t>
            </a:r>
          </a:p>
          <a:p>
            <a:pPr>
              <a:buClr>
                <a:schemeClr val="dk1"/>
              </a:buClr>
              <a:buSzPts val="4400"/>
            </a:pPr>
            <a:r>
              <a:rPr lang="en-US" sz="2475" i="1" dirty="0">
                <a:solidFill>
                  <a:schemeClr val="dk1"/>
                </a:solidFill>
                <a:latin typeface="Arial" panose="020B0604020202020204" pitchFamily="34" charset="0"/>
                <a:cs typeface="Arial" panose="020B0604020202020204" pitchFamily="34" charset="0"/>
              </a:rPr>
              <a:t>Supporting Researcher Responsibilities</a:t>
            </a:r>
            <a:endParaRPr sz="2475" i="1" dirty="0">
              <a:latin typeface="Arial" panose="020B0604020202020204" pitchFamily="34" charset="0"/>
              <a:cs typeface="Arial" panose="020B0604020202020204" pitchFamily="34" charset="0"/>
            </a:endParaRPr>
          </a:p>
          <a:p>
            <a:pPr>
              <a:buClr>
                <a:schemeClr val="dk1"/>
              </a:buClr>
              <a:buSzPts val="4400"/>
            </a:pPr>
            <a:endParaRPr sz="2475" b="1" dirty="0">
              <a:solidFill>
                <a:schemeClr val="dk1"/>
              </a:solidFill>
            </a:endParaRPr>
          </a:p>
        </p:txBody>
      </p:sp>
      <p:pic>
        <p:nvPicPr>
          <p:cNvPr id="5" name="Picture 4">
            <a:extLst>
              <a:ext uri="{FF2B5EF4-FFF2-40B4-BE49-F238E27FC236}">
                <a16:creationId xmlns:a16="http://schemas.microsoft.com/office/drawing/2014/main" id="{7E383A63-31C3-6F4D-903A-911C6B5B3BDA}"/>
              </a:ext>
            </a:extLst>
          </p:cNvPr>
          <p:cNvPicPr>
            <a:picLocks noChangeAspect="1"/>
          </p:cNvPicPr>
          <p:nvPr/>
        </p:nvPicPr>
        <p:blipFill>
          <a:blip r:embed="rId4"/>
          <a:stretch>
            <a:fillRect/>
          </a:stretch>
        </p:blipFill>
        <p:spPr>
          <a:xfrm>
            <a:off x="5637301" y="4272180"/>
            <a:ext cx="1857143" cy="735450"/>
          </a:xfrm>
          <a:prstGeom prst="rect">
            <a:avLst/>
          </a:prstGeom>
        </p:spPr>
      </p:pic>
      <p:sp>
        <p:nvSpPr>
          <p:cNvPr id="6" name="Text Placeholder 4">
            <a:extLst>
              <a:ext uri="{FF2B5EF4-FFF2-40B4-BE49-F238E27FC236}">
                <a16:creationId xmlns:a16="http://schemas.microsoft.com/office/drawing/2014/main" id="{CF287AA3-CF7F-4F7C-AF63-AE486B8DAF77}"/>
              </a:ext>
            </a:extLst>
          </p:cNvPr>
          <p:cNvSpPr txBox="1">
            <a:spLocks/>
          </p:cNvSpPr>
          <p:nvPr/>
        </p:nvSpPr>
        <p:spPr>
          <a:xfrm>
            <a:off x="-205096" y="3429091"/>
            <a:ext cx="5842397" cy="406265"/>
          </a:xfrm>
          <a:prstGeom prst="rect">
            <a:avLst/>
          </a:prstGeom>
        </p:spPr>
        <p:txBody>
          <a:bodyPr/>
          <a:lst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endParaRPr lang="en-US" dirty="0"/>
          </a:p>
          <a:p>
            <a:endParaRPr lang="en-US" dirty="0"/>
          </a:p>
        </p:txBody>
      </p:sp>
    </p:spTree>
    <p:extLst>
      <p:ext uri="{BB962C8B-B14F-4D97-AF65-F5344CB8AC3E}">
        <p14:creationId xmlns:p14="http://schemas.microsoft.com/office/powerpoint/2010/main" val="1318294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676830" y="1717413"/>
            <a:ext cx="8032164" cy="4965655"/>
          </a:xfrm>
        </p:spPr>
        <p:txBody>
          <a:bodyPr/>
          <a:lstStyle/>
          <a:p>
            <a:r>
              <a:rPr lang="en-US" sz="1600" dirty="0"/>
              <a:t>A conflict of commitment is a situation in which an individual accepts or incurs conflicting obligations between or among multiple employers or other entities. </a:t>
            </a:r>
          </a:p>
          <a:p>
            <a:pPr marL="0" indent="0">
              <a:buNone/>
            </a:pPr>
            <a:r>
              <a:rPr lang="en-US" sz="1600" dirty="0"/>
              <a:t> </a:t>
            </a:r>
          </a:p>
          <a:p>
            <a:r>
              <a:rPr lang="en-US" sz="1600" dirty="0"/>
              <a:t>Many institutional policies define conflicts of commitment as, </a:t>
            </a:r>
            <a:r>
              <a:rPr lang="en-US" sz="1600" i="1" dirty="0"/>
              <a:t>“conflicting commitments of time and effort, including obligations to dedicate time in excess of institutional or funding agency policies or commitments.”  </a:t>
            </a:r>
          </a:p>
          <a:p>
            <a:endParaRPr lang="en-US" sz="1600" dirty="0"/>
          </a:p>
          <a:p>
            <a:r>
              <a:rPr lang="en-US" sz="1600" dirty="0"/>
              <a:t>Other types of conflicting obligations, including obligations to improperly share information with, or withhold information from an employer or funding agency, can also threaten research security and integrity, and are an element of a broader concept of conflicts of commitment. </a:t>
            </a:r>
          </a:p>
          <a:p>
            <a:pPr marL="0" indent="0">
              <a:buNone/>
            </a:pPr>
            <a:endParaRPr lang="en-US" sz="1600" dirty="0"/>
          </a:p>
          <a:p>
            <a:r>
              <a:rPr lang="en-US" sz="1600" b="1" i="1" dirty="0"/>
              <a:t>We work for ASU.  Anything that looks or sounds like an appointment or position at another institution, inside or outside the U.S., needs to be disclosed and approved. </a:t>
            </a:r>
          </a:p>
          <a:p>
            <a:endParaRPr lang="en-US" dirty="0"/>
          </a:p>
        </p:txBody>
      </p:sp>
      <p:sp>
        <p:nvSpPr>
          <p:cNvPr id="7" name="Text Placeholder 6"/>
          <p:cNvSpPr>
            <a:spLocks noGrp="1"/>
          </p:cNvSpPr>
          <p:nvPr>
            <p:ph type="body" sz="quarter" idx="20"/>
          </p:nvPr>
        </p:nvSpPr>
        <p:spPr>
          <a:xfrm>
            <a:off x="676830" y="938006"/>
            <a:ext cx="7640638" cy="346249"/>
          </a:xfrm>
        </p:spPr>
        <p:txBody>
          <a:bodyPr>
            <a:normAutofit/>
          </a:bodyPr>
          <a:lstStyle/>
          <a:p>
            <a:r>
              <a:rPr lang="en-US" dirty="0"/>
              <a:t>Conflict of Commitment</a:t>
            </a:r>
          </a:p>
        </p:txBody>
      </p:sp>
    </p:spTree>
    <p:extLst>
      <p:ext uri="{BB962C8B-B14F-4D97-AF65-F5344CB8AC3E}">
        <p14:creationId xmlns:p14="http://schemas.microsoft.com/office/powerpoint/2010/main" val="4114932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676830" y="1713466"/>
            <a:ext cx="7517259" cy="1715534"/>
          </a:xfrm>
        </p:spPr>
        <p:txBody>
          <a:bodyPr/>
          <a:lstStyle/>
          <a:p>
            <a:pPr marL="0" indent="0">
              <a:buNone/>
            </a:pPr>
            <a:r>
              <a:rPr lang="en-US" sz="1600" dirty="0"/>
              <a:t>A conflict of interest is a situation in which an individual, or the individual’s spouse or dependent children, has a financial interest or financial relationship that could directly and significantly affect the design, conduct, reporting or funding of research.</a:t>
            </a:r>
          </a:p>
          <a:p>
            <a:endParaRPr lang="en-US" dirty="0"/>
          </a:p>
        </p:txBody>
      </p:sp>
      <p:sp>
        <p:nvSpPr>
          <p:cNvPr id="7" name="Text Placeholder 6"/>
          <p:cNvSpPr>
            <a:spLocks noGrp="1"/>
          </p:cNvSpPr>
          <p:nvPr>
            <p:ph type="body" sz="quarter" idx="20"/>
          </p:nvPr>
        </p:nvSpPr>
        <p:spPr>
          <a:xfrm>
            <a:off x="676830" y="931392"/>
            <a:ext cx="7640638" cy="346249"/>
          </a:xfrm>
        </p:spPr>
        <p:txBody>
          <a:bodyPr>
            <a:noAutofit/>
          </a:bodyPr>
          <a:lstStyle/>
          <a:p>
            <a:r>
              <a:rPr lang="en-US" sz="2400" dirty="0"/>
              <a:t>Conflict of Interest</a:t>
            </a:r>
          </a:p>
        </p:txBody>
      </p:sp>
    </p:spTree>
    <p:extLst>
      <p:ext uri="{BB962C8B-B14F-4D97-AF65-F5344CB8AC3E}">
        <p14:creationId xmlns:p14="http://schemas.microsoft.com/office/powerpoint/2010/main" val="3776190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Responsibilities</a:t>
            </a:r>
          </a:p>
        </p:txBody>
      </p:sp>
      <p:sp>
        <p:nvSpPr>
          <p:cNvPr id="4" name="TextBox 3">
            <a:extLst>
              <a:ext uri="{FF2B5EF4-FFF2-40B4-BE49-F238E27FC236}">
                <a16:creationId xmlns:a16="http://schemas.microsoft.com/office/drawing/2014/main" id="{0BBBC282-0B49-44D8-90B3-D7184A5F46A0}"/>
              </a:ext>
            </a:extLst>
          </p:cNvPr>
          <p:cNvSpPr txBox="1"/>
          <p:nvPr/>
        </p:nvSpPr>
        <p:spPr>
          <a:xfrm>
            <a:off x="559294" y="2239392"/>
            <a:ext cx="5104660" cy="1200329"/>
          </a:xfrm>
          <a:prstGeom prst="rect">
            <a:avLst/>
          </a:prstGeom>
          <a:noFill/>
        </p:spPr>
        <p:txBody>
          <a:bodyPr wrap="square" rtlCol="0">
            <a:spAutoFit/>
          </a:bodyPr>
          <a:lstStyle/>
          <a:p>
            <a:r>
              <a:rPr lang="en-US" b="1" i="1" spc="-3" dirty="0">
                <a:latin typeface="Arial" panose="020B0604020202020204" pitchFamily="34" charset="0"/>
                <a:cs typeface="Arial" panose="020B0604020202020204" pitchFamily="34" charset="0"/>
              </a:rPr>
              <a:t>Behaviors that violate these shared principles jeopardize the integrity of the research</a:t>
            </a:r>
            <a:r>
              <a:rPr lang="en-US" b="1" i="1" spc="-14" dirty="0">
                <a:latin typeface="Arial" panose="020B0604020202020204" pitchFamily="34" charset="0"/>
                <a:cs typeface="Arial" panose="020B0604020202020204" pitchFamily="34" charset="0"/>
              </a:rPr>
              <a:t> </a:t>
            </a:r>
            <a:r>
              <a:rPr lang="en-US" b="1" i="1" spc="-3" dirty="0">
                <a:latin typeface="Arial" panose="020B0604020202020204" pitchFamily="34" charset="0"/>
                <a:cs typeface="Arial" panose="020B0604020202020204" pitchFamily="34" charset="0"/>
              </a:rPr>
              <a:t>enterprise.</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0523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0"/>
          </p:nvPr>
        </p:nvSpPr>
        <p:spPr>
          <a:xfrm>
            <a:off x="676830" y="931392"/>
            <a:ext cx="7640638" cy="346249"/>
          </a:xfrm>
        </p:spPr>
        <p:txBody>
          <a:bodyPr>
            <a:noAutofit/>
          </a:bodyPr>
          <a:lstStyle/>
          <a:p>
            <a:r>
              <a:rPr lang="en-US" sz="2400" dirty="0"/>
              <a:t>Shared Responsibilities</a:t>
            </a:r>
          </a:p>
        </p:txBody>
      </p:sp>
      <p:sp>
        <p:nvSpPr>
          <p:cNvPr id="9" name="object 3">
            <a:extLst>
              <a:ext uri="{FF2B5EF4-FFF2-40B4-BE49-F238E27FC236}">
                <a16:creationId xmlns:a16="http://schemas.microsoft.com/office/drawing/2014/main" id="{6EAB2026-E4F3-46D9-BB71-4E7E3CC73609}"/>
              </a:ext>
            </a:extLst>
          </p:cNvPr>
          <p:cNvSpPr txBox="1"/>
          <p:nvPr/>
        </p:nvSpPr>
        <p:spPr>
          <a:xfrm>
            <a:off x="676829" y="1825181"/>
            <a:ext cx="7481749" cy="2854708"/>
          </a:xfrm>
          <a:prstGeom prst="rect">
            <a:avLst/>
          </a:prstGeom>
          <a:solidFill>
            <a:schemeClr val="bg1">
              <a:alpha val="32156"/>
            </a:schemeClr>
          </a:solidFill>
          <a:ln w="9144">
            <a:solidFill>
              <a:schemeClr val="bg1"/>
            </a:solidFill>
          </a:ln>
        </p:spPr>
        <p:txBody>
          <a:bodyPr vert="horz" wrap="square" lIns="0" tIns="17860" rIns="0" bIns="0" rtlCol="0">
            <a:spAutoFit/>
          </a:bodyPr>
          <a:lstStyle/>
          <a:p>
            <a:pPr marL="51792" marR="625793">
              <a:spcBef>
                <a:spcPts val="141"/>
              </a:spcBef>
            </a:pPr>
            <a:r>
              <a:rPr sz="1600" b="1" i="1" spc="-3" dirty="0">
                <a:latin typeface="Arial" panose="020B0604020202020204" pitchFamily="34" charset="0"/>
                <a:cs typeface="Arial" panose="020B0604020202020204" pitchFamily="34" charset="0"/>
              </a:rPr>
              <a:t>Principles of integrity for responsible individuals and</a:t>
            </a:r>
            <a:r>
              <a:rPr sz="1600" b="1" i="1" spc="20" dirty="0">
                <a:latin typeface="Arial" panose="020B0604020202020204" pitchFamily="34" charset="0"/>
                <a:cs typeface="Arial" panose="020B0604020202020204" pitchFamily="34" charset="0"/>
              </a:rPr>
              <a:t> </a:t>
            </a:r>
            <a:r>
              <a:rPr sz="1600" b="1" i="1" spc="-6" dirty="0">
                <a:latin typeface="Arial" panose="020B0604020202020204" pitchFamily="34" charset="0"/>
                <a:cs typeface="Arial" panose="020B0604020202020204" pitchFamily="34" charset="0"/>
              </a:rPr>
              <a:t>institutions:</a:t>
            </a:r>
            <a:endParaRPr lang="en-US" sz="1600" b="1" i="1" spc="-6" dirty="0">
              <a:latin typeface="Arial" panose="020B0604020202020204" pitchFamily="34" charset="0"/>
              <a:cs typeface="Arial" panose="020B0604020202020204" pitchFamily="34" charset="0"/>
            </a:endParaRPr>
          </a:p>
          <a:p>
            <a:pPr marL="51792" marR="625793">
              <a:spcBef>
                <a:spcPts val="141"/>
              </a:spcBef>
            </a:pPr>
            <a:endParaRPr lang="en-US" sz="1600" b="1" spc="-6" dirty="0">
              <a:latin typeface="Arial" panose="020B0604020202020204" pitchFamily="34" charset="0"/>
              <a:cs typeface="Arial" panose="020B0604020202020204" pitchFamily="34" charset="0"/>
            </a:endParaRPr>
          </a:p>
          <a:p>
            <a:pPr marL="337542" marR="625793" indent="-285750">
              <a:spcBef>
                <a:spcPts val="141"/>
              </a:spcBef>
              <a:buFont typeface="Arial" panose="020B0604020202020204" pitchFamily="34" charset="0"/>
              <a:buChar char="•"/>
            </a:pPr>
            <a:r>
              <a:rPr lang="en-US" sz="1600" spc="-3" dirty="0">
                <a:latin typeface="Arial" panose="020B0604020202020204" pitchFamily="34" charset="0"/>
                <a:cs typeface="Arial" panose="020B0604020202020204" pitchFamily="34" charset="0"/>
              </a:rPr>
              <a:t>Openness </a:t>
            </a:r>
            <a:r>
              <a:rPr lang="en-US" sz="1600" dirty="0">
                <a:latin typeface="Arial" panose="020B0604020202020204" pitchFamily="34" charset="0"/>
                <a:cs typeface="Arial" panose="020B0604020202020204" pitchFamily="34" charset="0"/>
              </a:rPr>
              <a:t>and</a:t>
            </a:r>
            <a:r>
              <a:rPr lang="en-US" sz="1600" spc="3" dirty="0">
                <a:latin typeface="Arial" panose="020B0604020202020204" pitchFamily="34" charset="0"/>
                <a:cs typeface="Arial" panose="020B0604020202020204" pitchFamily="34" charset="0"/>
              </a:rPr>
              <a:t> </a:t>
            </a:r>
            <a:r>
              <a:rPr lang="en-US" sz="1600" spc="-3" dirty="0">
                <a:latin typeface="Arial" panose="020B0604020202020204" pitchFamily="34" charset="0"/>
                <a:cs typeface="Arial" panose="020B0604020202020204" pitchFamily="34" charset="0"/>
              </a:rPr>
              <a:t>transparency</a:t>
            </a:r>
          </a:p>
          <a:p>
            <a:pPr marL="337542" marR="625793" indent="-285750">
              <a:spcBef>
                <a:spcPts val="141"/>
              </a:spcBef>
              <a:buFont typeface="Arial" panose="020B0604020202020204" pitchFamily="34" charset="0"/>
              <a:buChar char="•"/>
            </a:pPr>
            <a:endParaRPr lang="en-US" sz="1600" spc="-3" dirty="0">
              <a:latin typeface="Arial" panose="020B0604020202020204" pitchFamily="34" charset="0"/>
              <a:cs typeface="Arial" panose="020B0604020202020204" pitchFamily="34" charset="0"/>
            </a:endParaRPr>
          </a:p>
          <a:p>
            <a:pPr marL="337542" marR="625793" indent="-285750">
              <a:spcBef>
                <a:spcPts val="141"/>
              </a:spcBef>
              <a:buFont typeface="Arial" panose="020B0604020202020204" pitchFamily="34" charset="0"/>
              <a:buChar char="•"/>
            </a:pPr>
            <a:r>
              <a:rPr sz="1600" spc="-3" dirty="0">
                <a:latin typeface="Arial" panose="020B0604020202020204" pitchFamily="34" charset="0"/>
                <a:cs typeface="Arial" panose="020B0604020202020204" pitchFamily="34" charset="0"/>
              </a:rPr>
              <a:t>Accountability</a:t>
            </a:r>
            <a:endParaRPr lang="en-US" sz="1600" dirty="0">
              <a:latin typeface="Arial" panose="020B0604020202020204" pitchFamily="34" charset="0"/>
              <a:cs typeface="Arial" panose="020B0604020202020204" pitchFamily="34" charset="0"/>
            </a:endParaRPr>
          </a:p>
          <a:p>
            <a:pPr marL="337542" marR="625793" indent="-285750">
              <a:spcBef>
                <a:spcPts val="141"/>
              </a:spcBef>
              <a:buFont typeface="Arial" panose="020B0604020202020204" pitchFamily="34" charset="0"/>
              <a:buChar char="•"/>
            </a:pPr>
            <a:endParaRPr lang="en-US" sz="1600" spc="-3" dirty="0">
              <a:latin typeface="Arial" panose="020B0604020202020204" pitchFamily="34" charset="0"/>
              <a:cs typeface="Arial" panose="020B0604020202020204" pitchFamily="34" charset="0"/>
            </a:endParaRPr>
          </a:p>
          <a:p>
            <a:pPr marL="337542" marR="625793" indent="-285750">
              <a:spcBef>
                <a:spcPts val="141"/>
              </a:spcBef>
              <a:buFont typeface="Arial" panose="020B0604020202020204" pitchFamily="34" charset="0"/>
              <a:buChar char="•"/>
            </a:pPr>
            <a:r>
              <a:rPr sz="1600" spc="-3" dirty="0">
                <a:latin typeface="Arial" panose="020B0604020202020204" pitchFamily="34" charset="0"/>
                <a:cs typeface="Arial" panose="020B0604020202020204" pitchFamily="34" charset="0"/>
              </a:rPr>
              <a:t>Impartiality </a:t>
            </a:r>
            <a:r>
              <a:rPr sz="1600" dirty="0">
                <a:latin typeface="Arial" panose="020B0604020202020204" pitchFamily="34" charset="0"/>
                <a:cs typeface="Arial" panose="020B0604020202020204" pitchFamily="34" charset="0"/>
              </a:rPr>
              <a:t>and </a:t>
            </a:r>
            <a:r>
              <a:rPr lang="en-US" sz="1600" spc="-3" dirty="0">
                <a:latin typeface="Arial" panose="020B0604020202020204" pitchFamily="34" charset="0"/>
                <a:cs typeface="Arial" panose="020B0604020202020204" pitchFamily="34" charset="0"/>
              </a:rPr>
              <a:t>o</a:t>
            </a:r>
            <a:r>
              <a:rPr sz="1600" spc="-3" dirty="0">
                <a:latin typeface="Arial" panose="020B0604020202020204" pitchFamily="34" charset="0"/>
                <a:cs typeface="Arial" panose="020B0604020202020204" pitchFamily="34" charset="0"/>
              </a:rPr>
              <a:t>bjectivity  </a:t>
            </a:r>
            <a:endParaRPr lang="en-US" sz="1600" spc="-3" dirty="0">
              <a:latin typeface="Arial" panose="020B0604020202020204" pitchFamily="34" charset="0"/>
              <a:cs typeface="Arial" panose="020B0604020202020204" pitchFamily="34" charset="0"/>
            </a:endParaRPr>
          </a:p>
          <a:p>
            <a:pPr marL="337542" marR="625793" indent="-285750">
              <a:spcBef>
                <a:spcPts val="141"/>
              </a:spcBef>
              <a:buFont typeface="Arial" panose="020B0604020202020204" pitchFamily="34" charset="0"/>
              <a:buChar char="•"/>
            </a:pPr>
            <a:endParaRPr lang="en-US" sz="1600" spc="-3" dirty="0">
              <a:latin typeface="Arial" panose="020B0604020202020204" pitchFamily="34" charset="0"/>
              <a:cs typeface="Arial" panose="020B0604020202020204" pitchFamily="34" charset="0"/>
            </a:endParaRPr>
          </a:p>
          <a:p>
            <a:pPr marL="337542" marR="625793" indent="-285750">
              <a:spcBef>
                <a:spcPts val="141"/>
              </a:spcBef>
              <a:buFont typeface="Arial" panose="020B0604020202020204" pitchFamily="34" charset="0"/>
              <a:buChar char="•"/>
            </a:pPr>
            <a:r>
              <a:rPr sz="1600" spc="-3" dirty="0">
                <a:latin typeface="Arial" panose="020B0604020202020204" pitchFamily="34" charset="0"/>
                <a:cs typeface="Arial" panose="020B0604020202020204" pitchFamily="34" charset="0"/>
              </a:rPr>
              <a:t>Honesty</a:t>
            </a:r>
            <a:endParaRPr lang="en-US" sz="1600" dirty="0">
              <a:latin typeface="Arial" panose="020B0604020202020204" pitchFamily="34" charset="0"/>
              <a:cs typeface="Arial" panose="020B0604020202020204" pitchFamily="34" charset="0"/>
            </a:endParaRPr>
          </a:p>
          <a:p>
            <a:pPr marL="337542" marR="625793" indent="-285750">
              <a:spcBef>
                <a:spcPts val="141"/>
              </a:spcBef>
              <a:buFont typeface="Arial" panose="020B0604020202020204" pitchFamily="34" charset="0"/>
              <a:buChar char="•"/>
            </a:pPr>
            <a:endParaRPr lang="en-US" sz="1600" spc="-6" dirty="0">
              <a:latin typeface="Arial" panose="020B0604020202020204" pitchFamily="34" charset="0"/>
              <a:cs typeface="Arial" panose="020B0604020202020204" pitchFamily="34" charset="0"/>
            </a:endParaRPr>
          </a:p>
          <a:p>
            <a:pPr marL="337542" marR="625793" indent="-285750">
              <a:spcBef>
                <a:spcPts val="141"/>
              </a:spcBef>
              <a:buFont typeface="Arial" panose="020B0604020202020204" pitchFamily="34" charset="0"/>
              <a:buChar char="•"/>
            </a:pPr>
            <a:r>
              <a:rPr sz="1600" spc="-6" dirty="0">
                <a:latin typeface="Arial" panose="020B0604020202020204" pitchFamily="34" charset="0"/>
                <a:cs typeface="Arial" panose="020B0604020202020204" pitchFamily="34" charset="0"/>
              </a:rPr>
              <a:t>Respect</a:t>
            </a:r>
            <a:endParaRP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0568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20"/>
          </p:nvPr>
        </p:nvSpPr>
        <p:spPr>
          <a:xfrm>
            <a:off x="676830" y="931392"/>
            <a:ext cx="7640638" cy="346249"/>
          </a:xfrm>
        </p:spPr>
        <p:txBody>
          <a:bodyPr>
            <a:noAutofit/>
          </a:bodyPr>
          <a:lstStyle/>
          <a:p>
            <a:r>
              <a:rPr lang="en-US" sz="2400" dirty="0"/>
              <a:t>Shared Responsibilities</a:t>
            </a:r>
          </a:p>
        </p:txBody>
      </p:sp>
      <p:sp>
        <p:nvSpPr>
          <p:cNvPr id="9" name="object 3">
            <a:extLst>
              <a:ext uri="{FF2B5EF4-FFF2-40B4-BE49-F238E27FC236}">
                <a16:creationId xmlns:a16="http://schemas.microsoft.com/office/drawing/2014/main" id="{6EAB2026-E4F3-46D9-BB71-4E7E3CC73609}"/>
              </a:ext>
            </a:extLst>
          </p:cNvPr>
          <p:cNvSpPr txBox="1"/>
          <p:nvPr/>
        </p:nvSpPr>
        <p:spPr>
          <a:xfrm>
            <a:off x="676830" y="1825181"/>
            <a:ext cx="6672072" cy="2985513"/>
          </a:xfrm>
          <a:prstGeom prst="rect">
            <a:avLst/>
          </a:prstGeom>
          <a:solidFill>
            <a:schemeClr val="bg1">
              <a:alpha val="32156"/>
            </a:schemeClr>
          </a:solidFill>
          <a:ln w="9144">
            <a:solidFill>
              <a:schemeClr val="bg1"/>
            </a:solidFill>
          </a:ln>
        </p:spPr>
        <p:txBody>
          <a:bodyPr vert="horz" wrap="square" lIns="0" tIns="17860" rIns="0" bIns="0" rtlCol="0">
            <a:spAutoFit/>
          </a:bodyPr>
          <a:lstStyle/>
          <a:p>
            <a:pPr marL="51435" marR="283250">
              <a:spcBef>
                <a:spcPts val="141"/>
              </a:spcBef>
            </a:pPr>
            <a:r>
              <a:rPr lang="en-US" sz="1600" b="1" i="1" spc="-3" dirty="0">
                <a:latin typeface="Arial" panose="020B0604020202020204" pitchFamily="34" charset="0"/>
                <a:cs typeface="Arial" panose="020B0604020202020204" pitchFamily="34" charset="0"/>
              </a:rPr>
              <a:t>Principles of integrity for responsible  governments, reflected in U.S. government  policy:</a:t>
            </a:r>
          </a:p>
          <a:p>
            <a:pPr marL="51435" marR="283250">
              <a:spcBef>
                <a:spcPts val="141"/>
              </a:spcBef>
            </a:pPr>
            <a:endParaRPr lang="en-US" sz="1600" dirty="0">
              <a:latin typeface="Arial" panose="020B0604020202020204" pitchFamily="34" charset="0"/>
              <a:cs typeface="Arial" panose="020B0604020202020204" pitchFamily="34" charset="0"/>
            </a:endParaRPr>
          </a:p>
          <a:p>
            <a:pPr marL="337185" indent="-285750">
              <a:buFont typeface="Arial" panose="020B0604020202020204" pitchFamily="34" charset="0"/>
              <a:buChar char="•"/>
            </a:pPr>
            <a:r>
              <a:rPr lang="en-US" sz="1600" spc="-3" dirty="0">
                <a:latin typeface="Arial" panose="020B0604020202020204" pitchFamily="34" charset="0"/>
                <a:cs typeface="Arial" panose="020B0604020202020204" pitchFamily="34" charset="0"/>
              </a:rPr>
              <a:t>Openness </a:t>
            </a:r>
            <a:r>
              <a:rPr lang="en-US" sz="1600" dirty="0">
                <a:latin typeface="Arial" panose="020B0604020202020204" pitchFamily="34" charset="0"/>
                <a:cs typeface="Arial" panose="020B0604020202020204" pitchFamily="34" charset="0"/>
              </a:rPr>
              <a:t>and</a:t>
            </a:r>
            <a:r>
              <a:rPr lang="en-US" sz="1600" spc="3" dirty="0">
                <a:latin typeface="Arial" panose="020B0604020202020204" pitchFamily="34" charset="0"/>
                <a:cs typeface="Arial" panose="020B0604020202020204" pitchFamily="34" charset="0"/>
              </a:rPr>
              <a:t> </a:t>
            </a:r>
            <a:r>
              <a:rPr lang="en-US" sz="1600" spc="-3" dirty="0">
                <a:latin typeface="Arial" panose="020B0604020202020204" pitchFamily="34" charset="0"/>
                <a:cs typeface="Arial" panose="020B0604020202020204" pitchFamily="34" charset="0"/>
              </a:rPr>
              <a:t>transparency</a:t>
            </a:r>
          </a:p>
          <a:p>
            <a:pPr marL="337185"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37185" indent="-285750">
              <a:buFont typeface="Arial" panose="020B0604020202020204" pitchFamily="34" charset="0"/>
              <a:buChar char="•"/>
            </a:pPr>
            <a:r>
              <a:rPr lang="en-US" sz="1600" spc="-3" dirty="0">
                <a:latin typeface="Arial" panose="020B0604020202020204" pitchFamily="34" charset="0"/>
                <a:cs typeface="Arial" panose="020B0604020202020204" pitchFamily="34" charset="0"/>
              </a:rPr>
              <a:t>Accountability  </a:t>
            </a:r>
          </a:p>
          <a:p>
            <a:pPr marL="337185" indent="-285750">
              <a:buFont typeface="Arial" panose="020B0604020202020204" pitchFamily="34" charset="0"/>
              <a:buChar char="•"/>
            </a:pPr>
            <a:endParaRPr lang="en-US" sz="1600" spc="-3" dirty="0">
              <a:latin typeface="Arial" panose="020B0604020202020204" pitchFamily="34" charset="0"/>
              <a:cs typeface="Arial" panose="020B0604020202020204" pitchFamily="34" charset="0"/>
            </a:endParaRPr>
          </a:p>
          <a:p>
            <a:pPr marL="337185" indent="-285750">
              <a:buFont typeface="Arial" panose="020B0604020202020204" pitchFamily="34" charset="0"/>
              <a:buChar char="•"/>
            </a:pPr>
            <a:r>
              <a:rPr lang="en-US" sz="1600" spc="-3" dirty="0">
                <a:latin typeface="Arial" panose="020B0604020202020204" pitchFamily="34" charset="0"/>
                <a:cs typeface="Arial" panose="020B0604020202020204" pitchFamily="34" charset="0"/>
              </a:rPr>
              <a:t>Freedom of</a:t>
            </a:r>
            <a:r>
              <a:rPr lang="en-US" sz="1600" spc="-34" dirty="0">
                <a:latin typeface="Arial" panose="020B0604020202020204" pitchFamily="34" charset="0"/>
                <a:cs typeface="Arial" panose="020B0604020202020204" pitchFamily="34" charset="0"/>
              </a:rPr>
              <a:t> </a:t>
            </a:r>
            <a:r>
              <a:rPr lang="en-US" sz="1600" spc="-3" dirty="0">
                <a:latin typeface="Arial" panose="020B0604020202020204" pitchFamily="34" charset="0"/>
                <a:cs typeface="Arial" panose="020B0604020202020204" pitchFamily="34" charset="0"/>
              </a:rPr>
              <a:t>inquiry</a:t>
            </a:r>
          </a:p>
          <a:p>
            <a:pPr marL="337185" indent="-285750">
              <a:buFont typeface="Arial" panose="020B0604020202020204" pitchFamily="34" charset="0"/>
              <a:buChar char="•"/>
            </a:pPr>
            <a:endParaRPr lang="en-US" sz="1600" spc="-3" dirty="0">
              <a:latin typeface="Arial" panose="020B0604020202020204" pitchFamily="34" charset="0"/>
              <a:cs typeface="Arial" panose="020B0604020202020204" pitchFamily="34" charset="0"/>
            </a:endParaRPr>
          </a:p>
          <a:p>
            <a:pPr marL="337185" indent="-285750">
              <a:buFont typeface="Arial" panose="020B0604020202020204" pitchFamily="34" charset="0"/>
              <a:buChar char="•"/>
            </a:pPr>
            <a:r>
              <a:rPr lang="en-US" sz="1600" spc="-3" dirty="0">
                <a:latin typeface="Arial" panose="020B0604020202020204" pitchFamily="34" charset="0"/>
                <a:cs typeface="Arial" panose="020B0604020202020204" pitchFamily="34" charset="0"/>
              </a:rPr>
              <a:t>Reciprocity</a:t>
            </a:r>
            <a:endParaRPr lang="en-US" sz="1600" dirty="0">
              <a:latin typeface="Arial" panose="020B0604020202020204" pitchFamily="34" charset="0"/>
              <a:cs typeface="Arial" panose="020B0604020202020204" pitchFamily="34" charset="0"/>
            </a:endParaRPr>
          </a:p>
          <a:p>
            <a:pPr marL="337185" indent="-285750">
              <a:buFont typeface="Arial" panose="020B0604020202020204" pitchFamily="34" charset="0"/>
              <a:buChar char="•"/>
            </a:pPr>
            <a:endParaRPr lang="en-US" sz="1600" spc="-3" dirty="0">
              <a:latin typeface="Arial" panose="020B0604020202020204" pitchFamily="34" charset="0"/>
              <a:cs typeface="Arial" panose="020B0604020202020204" pitchFamily="34" charset="0"/>
            </a:endParaRPr>
          </a:p>
          <a:p>
            <a:pPr marL="337185" indent="-285750">
              <a:buFont typeface="Arial" panose="020B0604020202020204" pitchFamily="34" charset="0"/>
              <a:buChar char="•"/>
            </a:pPr>
            <a:r>
              <a:rPr lang="en-US" sz="1600" spc="-3" dirty="0">
                <a:latin typeface="Arial" panose="020B0604020202020204" pitchFamily="34" charset="0"/>
                <a:cs typeface="Arial" panose="020B0604020202020204" pitchFamily="34" charset="0"/>
              </a:rPr>
              <a:t>Merit-based</a:t>
            </a:r>
            <a:r>
              <a:rPr lang="en-US" sz="1600" spc="-6" dirty="0">
                <a:latin typeface="Arial" panose="020B0604020202020204" pitchFamily="34" charset="0"/>
                <a:cs typeface="Arial" panose="020B0604020202020204" pitchFamily="34" charset="0"/>
              </a:rPr>
              <a:t> </a:t>
            </a:r>
            <a:r>
              <a:rPr lang="en-US" sz="1600" spc="-3" dirty="0">
                <a:latin typeface="Arial" panose="020B0604020202020204" pitchFamily="34" charset="0"/>
                <a:cs typeface="Arial" panose="020B0604020202020204" pitchFamily="34" charset="0"/>
              </a:rPr>
              <a:t>competition</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2579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693694" y="1796877"/>
            <a:ext cx="7492753" cy="3488327"/>
          </a:xfrm>
        </p:spPr>
        <p:txBody>
          <a:bodyPr/>
          <a:lstStyle/>
          <a:p>
            <a:pPr>
              <a:lnSpc>
                <a:spcPct val="100000"/>
              </a:lnSpc>
            </a:pPr>
            <a:r>
              <a:rPr lang="en-US" sz="1600" dirty="0"/>
              <a:t>ASU is a public university and we are public servants.</a:t>
            </a:r>
          </a:p>
          <a:p>
            <a:pPr marL="0" indent="0">
              <a:lnSpc>
                <a:spcPct val="100000"/>
              </a:lnSpc>
              <a:buNone/>
            </a:pPr>
            <a:endParaRPr lang="en-US" sz="1600" dirty="0"/>
          </a:p>
          <a:p>
            <a:pPr>
              <a:lnSpc>
                <a:spcPct val="100000"/>
              </a:lnSpc>
            </a:pPr>
            <a:r>
              <a:rPr lang="en-US" sz="1600" dirty="0"/>
              <a:t>Everything we do as part of our job is potentially discoverable, and is certainly something that government agencies and law enforcement can subpoena. </a:t>
            </a:r>
          </a:p>
          <a:p>
            <a:pPr marL="0" indent="0">
              <a:lnSpc>
                <a:spcPct val="100000"/>
              </a:lnSpc>
              <a:buNone/>
            </a:pPr>
            <a:endParaRPr lang="en-US" sz="1600" dirty="0"/>
          </a:p>
          <a:p>
            <a:pPr>
              <a:lnSpc>
                <a:spcPct val="100000"/>
              </a:lnSpc>
            </a:pPr>
            <a:r>
              <a:rPr lang="en-US" sz="1600" dirty="0"/>
              <a:t>This includes travel records, emails, financial interactions, texts on a device that you receive ASU support for, or that has ASU encryption (phones, laptops) – any transactions, particularly with an international partner.</a:t>
            </a:r>
          </a:p>
          <a:p>
            <a:pPr marL="0" indent="0">
              <a:lnSpc>
                <a:spcPct val="100000"/>
              </a:lnSpc>
              <a:buNone/>
            </a:pPr>
            <a:endParaRPr lang="en-US" sz="1600" dirty="0"/>
          </a:p>
          <a:p>
            <a:pPr>
              <a:lnSpc>
                <a:spcPct val="100000"/>
              </a:lnSpc>
            </a:pPr>
            <a:r>
              <a:rPr lang="en-US" sz="1600" dirty="0"/>
              <a:t>By far the best thing we can do to make sure we are never in any danger of having our actions misinterpreted is to completely disclose </a:t>
            </a:r>
            <a:r>
              <a:rPr lang="en-US" sz="1600" b="1" i="1" dirty="0"/>
              <a:t>any and all</a:t>
            </a:r>
            <a:r>
              <a:rPr lang="en-US" sz="1600" dirty="0"/>
              <a:t> interactions we have or intend to have with international organizations. </a:t>
            </a:r>
          </a:p>
          <a:p>
            <a:endParaRPr lang="en-US" dirty="0"/>
          </a:p>
        </p:txBody>
      </p:sp>
      <p:sp>
        <p:nvSpPr>
          <p:cNvPr id="7" name="Text Placeholder 6"/>
          <p:cNvSpPr>
            <a:spLocks noGrp="1"/>
          </p:cNvSpPr>
          <p:nvPr>
            <p:ph type="body" sz="quarter" idx="20"/>
          </p:nvPr>
        </p:nvSpPr>
        <p:spPr>
          <a:xfrm>
            <a:off x="693694" y="932136"/>
            <a:ext cx="8183975" cy="346249"/>
          </a:xfrm>
        </p:spPr>
        <p:txBody>
          <a:bodyPr>
            <a:noAutofit/>
          </a:bodyPr>
          <a:lstStyle/>
          <a:p>
            <a:r>
              <a:rPr lang="en-US" sz="2400" dirty="0"/>
              <a:t>Responsibilities as Employees of a Public Institution</a:t>
            </a:r>
          </a:p>
        </p:txBody>
      </p:sp>
    </p:spTree>
    <p:extLst>
      <p:ext uri="{BB962C8B-B14F-4D97-AF65-F5344CB8AC3E}">
        <p14:creationId xmlns:p14="http://schemas.microsoft.com/office/powerpoint/2010/main" val="2220563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751681" y="1420428"/>
            <a:ext cx="7640638" cy="5346785"/>
          </a:xfrm>
        </p:spPr>
        <p:txBody>
          <a:bodyPr/>
          <a:lstStyle/>
          <a:p>
            <a:pPr marL="0" marR="97512" indent="0">
              <a:lnSpc>
                <a:spcPts val="1034"/>
              </a:lnSpc>
              <a:spcBef>
                <a:spcPts val="186"/>
              </a:spcBef>
              <a:buNone/>
            </a:pPr>
            <a:endParaRPr lang="en-US" sz="1600" dirty="0"/>
          </a:p>
          <a:p>
            <a:pPr marL="0" marR="97512" indent="0">
              <a:lnSpc>
                <a:spcPts val="1034"/>
              </a:lnSpc>
              <a:spcBef>
                <a:spcPts val="186"/>
              </a:spcBef>
              <a:buNone/>
            </a:pPr>
            <a:r>
              <a:rPr lang="en-US" sz="1600" b="1" i="1" dirty="0"/>
              <a:t>Irresponsible conduct that violates funding agency and institutional</a:t>
            </a:r>
          </a:p>
          <a:p>
            <a:pPr marL="0" marR="97512" indent="0">
              <a:lnSpc>
                <a:spcPts val="1034"/>
              </a:lnSpc>
              <a:spcBef>
                <a:spcPts val="186"/>
              </a:spcBef>
              <a:buNone/>
            </a:pPr>
            <a:endParaRPr lang="en-US" sz="1600" b="1" i="1" dirty="0"/>
          </a:p>
          <a:p>
            <a:pPr marL="0" marR="97512" indent="0">
              <a:lnSpc>
                <a:spcPts val="1034"/>
              </a:lnSpc>
              <a:spcBef>
                <a:spcPts val="186"/>
              </a:spcBef>
              <a:buNone/>
            </a:pPr>
            <a:r>
              <a:rPr lang="en-US" sz="1600" b="1" i="1" dirty="0"/>
              <a:t>policies:</a:t>
            </a:r>
          </a:p>
          <a:p>
            <a:pPr marL="0" marR="97512" indent="0">
              <a:lnSpc>
                <a:spcPts val="1034"/>
              </a:lnSpc>
              <a:spcBef>
                <a:spcPts val="186"/>
              </a:spcBef>
              <a:buNone/>
            </a:pPr>
            <a:endParaRPr lang="en-US" sz="1600" dirty="0"/>
          </a:p>
          <a:p>
            <a:pPr marL="135731" indent="-128945">
              <a:spcBef>
                <a:spcPts val="428"/>
              </a:spcBef>
              <a:tabLst>
                <a:tab pos="135731" algn="l"/>
                <a:tab pos="136088" algn="l"/>
              </a:tabLst>
            </a:pPr>
            <a:r>
              <a:rPr lang="en-US" sz="1600" u="sng" dirty="0"/>
              <a:t>Failures to disclose:</a:t>
            </a:r>
          </a:p>
          <a:p>
            <a:pPr marL="392906" lvl="1" indent="-128588">
              <a:spcBef>
                <a:spcPts val="169"/>
              </a:spcBef>
              <a:buFont typeface="Arial"/>
              <a:buChar char="•"/>
              <a:tabLst>
                <a:tab pos="392549" algn="l"/>
                <a:tab pos="392906" algn="l"/>
              </a:tabLst>
            </a:pPr>
            <a:r>
              <a:rPr lang="en-US" sz="1600" dirty="0"/>
              <a:t>Financial conflicts of interest</a:t>
            </a:r>
          </a:p>
          <a:p>
            <a:pPr marL="392906" lvl="1" indent="-128588">
              <a:spcBef>
                <a:spcPts val="169"/>
              </a:spcBef>
              <a:buFont typeface="Arial"/>
              <a:buChar char="•"/>
              <a:tabLst>
                <a:tab pos="392549" algn="l"/>
                <a:tab pos="392906" algn="l"/>
              </a:tabLst>
            </a:pPr>
            <a:r>
              <a:rPr lang="en-US" sz="1600" dirty="0"/>
              <a:t>Conflicts of commitment</a:t>
            </a:r>
          </a:p>
          <a:p>
            <a:pPr marL="392906" lvl="1" indent="-128588">
              <a:spcBef>
                <a:spcPts val="161"/>
              </a:spcBef>
              <a:buFont typeface="Arial"/>
              <a:buChar char="•"/>
              <a:tabLst>
                <a:tab pos="392549" algn="l"/>
                <a:tab pos="392906" algn="l"/>
              </a:tabLst>
            </a:pPr>
            <a:r>
              <a:rPr lang="en-US" sz="1600" dirty="0"/>
              <a:t>External employment arrangements</a:t>
            </a:r>
          </a:p>
          <a:p>
            <a:pPr marL="392906" lvl="1" indent="-128588">
              <a:spcBef>
                <a:spcPts val="169"/>
              </a:spcBef>
              <a:buFont typeface="Arial"/>
              <a:buChar char="•"/>
              <a:tabLst>
                <a:tab pos="392549" algn="l"/>
                <a:tab pos="392906" algn="l"/>
              </a:tabLst>
            </a:pPr>
            <a:r>
              <a:rPr lang="en-US" sz="1600" dirty="0"/>
              <a:t>Financial support that overlaps with U.S. funding</a:t>
            </a:r>
          </a:p>
          <a:p>
            <a:pPr marL="392906" lvl="1" indent="-128588">
              <a:spcBef>
                <a:spcPts val="169"/>
              </a:spcBef>
              <a:buFont typeface="Arial"/>
              <a:buChar char="•"/>
              <a:tabLst>
                <a:tab pos="392549" algn="l"/>
                <a:tab pos="392906" algn="l"/>
              </a:tabLst>
            </a:pPr>
            <a:r>
              <a:rPr lang="en-US" sz="1600" dirty="0"/>
              <a:t>Shadow laboratories or other parallel research activities</a:t>
            </a:r>
          </a:p>
          <a:p>
            <a:pPr marL="264318" lvl="1" indent="0">
              <a:spcBef>
                <a:spcPts val="169"/>
              </a:spcBef>
              <a:buNone/>
              <a:tabLst>
                <a:tab pos="392549" algn="l"/>
                <a:tab pos="392906" algn="l"/>
              </a:tabLst>
            </a:pPr>
            <a:endParaRPr lang="en-US" sz="1600" dirty="0"/>
          </a:p>
          <a:p>
            <a:pPr marL="135374" indent="-128588">
              <a:spcBef>
                <a:spcPts val="428"/>
              </a:spcBef>
              <a:tabLst>
                <a:tab pos="135374" algn="l"/>
                <a:tab pos="135731" algn="l"/>
              </a:tabLst>
            </a:pPr>
            <a:r>
              <a:rPr lang="en-US" sz="1600" dirty="0"/>
              <a:t>Diversion of intellectual property</a:t>
            </a:r>
          </a:p>
          <a:p>
            <a:pPr marL="135374" indent="-128588">
              <a:spcBef>
                <a:spcPts val="445"/>
              </a:spcBef>
              <a:tabLst>
                <a:tab pos="135374" algn="l"/>
                <a:tab pos="135731" algn="l"/>
              </a:tabLst>
            </a:pPr>
            <a:r>
              <a:rPr lang="en-US" sz="1600" dirty="0"/>
              <a:t>Peer review violations</a:t>
            </a:r>
          </a:p>
          <a:p>
            <a:pPr marL="6786" indent="0">
              <a:spcBef>
                <a:spcPts val="445"/>
              </a:spcBef>
              <a:buNone/>
              <a:tabLst>
                <a:tab pos="135374" algn="l"/>
                <a:tab pos="135731" algn="l"/>
              </a:tabLst>
            </a:pPr>
            <a:endParaRPr lang="en-US" sz="1600" dirty="0"/>
          </a:p>
          <a:p>
            <a:pPr marL="0" indent="0">
              <a:buNone/>
            </a:pPr>
            <a:r>
              <a:rPr lang="en-US" sz="1600" b="1" i="1" dirty="0"/>
              <a:t>Examples of Behaviors that May Violate Laws:</a:t>
            </a:r>
          </a:p>
          <a:p>
            <a:pPr marL="135731" indent="-128945">
              <a:spcBef>
                <a:spcPts val="447"/>
              </a:spcBef>
              <a:tabLst>
                <a:tab pos="135731" algn="l"/>
                <a:tab pos="136088" algn="l"/>
              </a:tabLst>
            </a:pPr>
            <a:r>
              <a:rPr lang="en-US" sz="1600" dirty="0"/>
              <a:t>Theft or diversion of materials and intellectual capital</a:t>
            </a:r>
          </a:p>
          <a:p>
            <a:pPr marL="135731" indent="-128945">
              <a:spcBef>
                <a:spcPts val="453"/>
              </a:spcBef>
              <a:tabLst>
                <a:tab pos="135731" algn="l"/>
                <a:tab pos="136088" algn="l"/>
              </a:tabLst>
            </a:pPr>
            <a:r>
              <a:rPr lang="en-US" sz="1600" dirty="0"/>
              <a:t>Grant fraud</a:t>
            </a:r>
          </a:p>
          <a:p>
            <a:pPr marL="0" indent="0">
              <a:buNone/>
            </a:pPr>
            <a:endParaRPr lang="en-US" dirty="0"/>
          </a:p>
        </p:txBody>
      </p:sp>
      <p:sp>
        <p:nvSpPr>
          <p:cNvPr id="7" name="Text Placeholder 6"/>
          <p:cNvSpPr>
            <a:spLocks noGrp="1"/>
          </p:cNvSpPr>
          <p:nvPr>
            <p:ph type="body" sz="quarter" idx="20"/>
          </p:nvPr>
        </p:nvSpPr>
        <p:spPr/>
        <p:txBody>
          <a:bodyPr>
            <a:noAutofit/>
          </a:bodyPr>
          <a:lstStyle/>
          <a:p>
            <a:r>
              <a:rPr lang="en-US" sz="2400" dirty="0"/>
              <a:t>Understanding Behaviors that Increase Risk</a:t>
            </a:r>
          </a:p>
        </p:txBody>
      </p:sp>
    </p:spTree>
    <p:extLst>
      <p:ext uri="{BB962C8B-B14F-4D97-AF65-F5344CB8AC3E}">
        <p14:creationId xmlns:p14="http://schemas.microsoft.com/office/powerpoint/2010/main" val="303027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701955" y="1521689"/>
            <a:ext cx="7740089" cy="4639925"/>
          </a:xfrm>
        </p:spPr>
        <p:txBody>
          <a:bodyPr/>
          <a:lstStyle/>
          <a:p>
            <a:pPr marL="9525">
              <a:lnSpc>
                <a:spcPct val="100000"/>
              </a:lnSpc>
              <a:spcBef>
                <a:spcPts val="75"/>
              </a:spcBef>
            </a:pPr>
            <a:r>
              <a:rPr lang="en-US" sz="1600" b="1" u="sng" dirty="0">
                <a:solidFill>
                  <a:schemeClr val="tx1"/>
                </a:solidFill>
                <a:latin typeface="Arial" panose="020B0604020202020204" pitchFamily="34" charset="0"/>
                <a:cs typeface="Arial" panose="020B0604020202020204" pitchFamily="34" charset="0"/>
              </a:rPr>
              <a:t>NIH</a:t>
            </a:r>
            <a:r>
              <a:rPr lang="en-US" sz="1600" b="1" u="sng" spc="-8" dirty="0">
                <a:solidFill>
                  <a:schemeClr val="tx1"/>
                </a:solidFill>
                <a:latin typeface="Arial" panose="020B0604020202020204" pitchFamily="34" charset="0"/>
                <a:cs typeface="Arial" panose="020B0604020202020204" pitchFamily="34" charset="0"/>
              </a:rPr>
              <a:t> </a:t>
            </a:r>
            <a:r>
              <a:rPr lang="en-US" sz="1600" b="1" u="sng" spc="-4" dirty="0">
                <a:solidFill>
                  <a:schemeClr val="tx1"/>
                </a:solidFill>
                <a:latin typeface="Arial" panose="020B0604020202020204" pitchFamily="34" charset="0"/>
                <a:cs typeface="Arial" panose="020B0604020202020204" pitchFamily="34" charset="0"/>
              </a:rPr>
              <a:t>NOT-OD-18-160:</a:t>
            </a:r>
            <a:endParaRPr lang="en-US" sz="1600" b="1" u="sng" dirty="0">
              <a:solidFill>
                <a:schemeClr val="tx1"/>
              </a:solidFill>
              <a:latin typeface="Arial" panose="020B0604020202020204" pitchFamily="34" charset="0"/>
              <a:cs typeface="Arial" panose="020B0604020202020204" pitchFamily="34" charset="0"/>
            </a:endParaRPr>
          </a:p>
          <a:p>
            <a:pPr marL="0" marR="3810" indent="0">
              <a:lnSpc>
                <a:spcPct val="100000"/>
              </a:lnSpc>
              <a:buNone/>
            </a:pPr>
            <a:r>
              <a:rPr lang="en-US" sz="1600" i="1" dirty="0">
                <a:solidFill>
                  <a:schemeClr val="tx1"/>
                </a:solidFill>
                <a:latin typeface="Arial" panose="020B0604020202020204" pitchFamily="34" charset="0"/>
                <a:cs typeface="Arial" panose="020B0604020202020204" pitchFamily="34" charset="0"/>
              </a:rPr>
              <a:t>Financial </a:t>
            </a:r>
            <a:r>
              <a:rPr lang="en-US" sz="1600" i="1" spc="-4" dirty="0">
                <a:solidFill>
                  <a:schemeClr val="tx1"/>
                </a:solidFill>
                <a:latin typeface="Arial" panose="020B0604020202020204" pitchFamily="34" charset="0"/>
                <a:cs typeface="Arial" panose="020B0604020202020204" pitchFamily="34" charset="0"/>
              </a:rPr>
              <a:t>Conflict </a:t>
            </a:r>
            <a:r>
              <a:rPr lang="en-US" sz="1600" i="1" dirty="0">
                <a:solidFill>
                  <a:schemeClr val="tx1"/>
                </a:solidFill>
                <a:latin typeface="Arial" panose="020B0604020202020204" pitchFamily="34" charset="0"/>
                <a:cs typeface="Arial" panose="020B0604020202020204" pitchFamily="34" charset="0"/>
              </a:rPr>
              <a:t>of </a:t>
            </a:r>
            <a:r>
              <a:rPr lang="en-US" sz="1600" i="1" spc="-4" dirty="0">
                <a:solidFill>
                  <a:schemeClr val="tx1"/>
                </a:solidFill>
                <a:latin typeface="Arial" panose="020B0604020202020204" pitchFamily="34" charset="0"/>
                <a:cs typeface="Arial" panose="020B0604020202020204" pitchFamily="34" charset="0"/>
              </a:rPr>
              <a:t>Interest: </a:t>
            </a:r>
            <a:r>
              <a:rPr lang="en-US" sz="1600" i="1" spc="-8" dirty="0">
                <a:solidFill>
                  <a:schemeClr val="tx1"/>
                </a:solidFill>
                <a:latin typeface="Arial" panose="020B0604020202020204" pitchFamily="34" charset="0"/>
                <a:cs typeface="Arial" panose="020B0604020202020204" pitchFamily="34" charset="0"/>
              </a:rPr>
              <a:t>Investigator </a:t>
            </a:r>
            <a:r>
              <a:rPr lang="en-US" sz="1600" i="1" spc="-4" dirty="0">
                <a:solidFill>
                  <a:schemeClr val="tx1"/>
                </a:solidFill>
                <a:latin typeface="Arial" panose="020B0604020202020204" pitchFamily="34" charset="0"/>
                <a:cs typeface="Arial" panose="020B0604020202020204" pitchFamily="34" charset="0"/>
              </a:rPr>
              <a:t>Disclosures </a:t>
            </a:r>
            <a:r>
              <a:rPr lang="en-US" sz="1600" i="1" dirty="0">
                <a:solidFill>
                  <a:schemeClr val="tx1"/>
                </a:solidFill>
                <a:latin typeface="Arial" panose="020B0604020202020204" pitchFamily="34" charset="0"/>
                <a:cs typeface="Arial" panose="020B0604020202020204" pitchFamily="34" charset="0"/>
              </a:rPr>
              <a:t>of  </a:t>
            </a:r>
            <a:r>
              <a:rPr lang="en-US" sz="1600" i="1" spc="-4" dirty="0">
                <a:solidFill>
                  <a:schemeClr val="tx1"/>
                </a:solidFill>
                <a:latin typeface="Arial" panose="020B0604020202020204" pitchFamily="34" charset="0"/>
                <a:cs typeface="Arial" panose="020B0604020202020204" pitchFamily="34" charset="0"/>
              </a:rPr>
              <a:t>Foreign Financial</a:t>
            </a:r>
            <a:r>
              <a:rPr lang="en-US" sz="1600" i="1" spc="26" dirty="0">
                <a:solidFill>
                  <a:schemeClr val="tx1"/>
                </a:solidFill>
                <a:latin typeface="Arial" panose="020B0604020202020204" pitchFamily="34" charset="0"/>
                <a:cs typeface="Arial" panose="020B0604020202020204" pitchFamily="34" charset="0"/>
              </a:rPr>
              <a:t> </a:t>
            </a:r>
            <a:r>
              <a:rPr lang="en-US" sz="1600" i="1" spc="-4" dirty="0">
                <a:solidFill>
                  <a:schemeClr val="tx1"/>
                </a:solidFill>
                <a:latin typeface="Arial" panose="020B0604020202020204" pitchFamily="34" charset="0"/>
                <a:cs typeface="Arial" panose="020B0604020202020204" pitchFamily="34" charset="0"/>
              </a:rPr>
              <a:t>Interests</a:t>
            </a:r>
          </a:p>
          <a:p>
            <a:pPr marL="9525" marR="3810">
              <a:lnSpc>
                <a:spcPct val="100000"/>
              </a:lnSpc>
            </a:pPr>
            <a:endParaRPr lang="en-US" sz="1600" spc="-4" dirty="0">
              <a:solidFill>
                <a:schemeClr val="tx1"/>
              </a:solidFill>
              <a:latin typeface="Arial" panose="020B0604020202020204" pitchFamily="34" charset="0"/>
              <a:cs typeface="Arial" panose="020B0604020202020204" pitchFamily="34" charset="0"/>
            </a:endParaRPr>
          </a:p>
          <a:p>
            <a:pPr marL="9525" marR="3810">
              <a:lnSpc>
                <a:spcPct val="100000"/>
              </a:lnSpc>
            </a:pPr>
            <a:r>
              <a:rPr lang="en-US" sz="1600" spc="-4" dirty="0">
                <a:solidFill>
                  <a:schemeClr val="tx1"/>
                </a:solidFill>
                <a:latin typeface="Arial" panose="020B0604020202020204" pitchFamily="34" charset="0"/>
                <a:cs typeface="Arial" panose="020B0604020202020204" pitchFamily="34" charset="0"/>
              </a:rPr>
              <a:t>“One such area </a:t>
            </a:r>
            <a:r>
              <a:rPr lang="en-US" sz="1600" dirty="0">
                <a:solidFill>
                  <a:schemeClr val="tx1"/>
                </a:solidFill>
                <a:latin typeface="Arial" panose="020B0604020202020204" pitchFamily="34" charset="0"/>
                <a:cs typeface="Arial" panose="020B0604020202020204" pitchFamily="34" charset="0"/>
              </a:rPr>
              <a:t>of </a:t>
            </a:r>
            <a:r>
              <a:rPr lang="en-US" sz="1600" spc="-4" dirty="0">
                <a:solidFill>
                  <a:schemeClr val="tx1"/>
                </a:solidFill>
                <a:latin typeface="Arial" panose="020B0604020202020204" pitchFamily="34" charset="0"/>
                <a:cs typeface="Arial" panose="020B0604020202020204" pitchFamily="34" charset="0"/>
              </a:rPr>
              <a:t>the FCOI regulation requiring clarity is i</a:t>
            </a:r>
            <a:r>
              <a:rPr lang="en-US" sz="1600" dirty="0">
                <a:solidFill>
                  <a:schemeClr val="tx1"/>
                </a:solidFill>
                <a:latin typeface="Arial" panose="020B0604020202020204" pitchFamily="34" charset="0"/>
                <a:cs typeface="Arial" panose="020B0604020202020204" pitchFamily="34" charset="0"/>
              </a:rPr>
              <a:t>nvestigator </a:t>
            </a:r>
            <a:r>
              <a:rPr lang="en-US" sz="1600" spc="-4" dirty="0">
                <a:solidFill>
                  <a:schemeClr val="tx1"/>
                </a:solidFill>
                <a:latin typeface="Arial" panose="020B0604020202020204" pitchFamily="34" charset="0"/>
                <a:cs typeface="Arial" panose="020B0604020202020204" pitchFamily="34" charset="0"/>
              </a:rPr>
              <a:t>disclosures  with respect to foreign financial interests. The regulation refers to exclusions </a:t>
            </a:r>
            <a:r>
              <a:rPr lang="en-US" sz="1600" dirty="0">
                <a:solidFill>
                  <a:schemeClr val="tx1"/>
                </a:solidFill>
                <a:latin typeface="Arial" panose="020B0604020202020204" pitchFamily="34" charset="0"/>
                <a:cs typeface="Arial" panose="020B0604020202020204" pitchFamily="34" charset="0"/>
              </a:rPr>
              <a:t>of  </a:t>
            </a:r>
            <a:r>
              <a:rPr lang="en-US" sz="1600" spc="-4" dirty="0">
                <a:solidFill>
                  <a:schemeClr val="tx1"/>
                </a:solidFill>
                <a:latin typeface="Arial" panose="020B0604020202020204" pitchFamily="34" charset="0"/>
                <a:cs typeface="Arial" panose="020B0604020202020204" pitchFamily="34" charset="0"/>
              </a:rPr>
              <a:t>institutions </a:t>
            </a:r>
            <a:r>
              <a:rPr lang="en-US" sz="1600" dirty="0">
                <a:solidFill>
                  <a:schemeClr val="tx1"/>
                </a:solidFill>
                <a:latin typeface="Arial" panose="020B0604020202020204" pitchFamily="34" charset="0"/>
                <a:cs typeface="Arial" panose="020B0604020202020204" pitchFamily="34" charset="0"/>
              </a:rPr>
              <a:t>of higher </a:t>
            </a:r>
            <a:r>
              <a:rPr lang="en-US" sz="1600" spc="-4" dirty="0">
                <a:solidFill>
                  <a:schemeClr val="tx1"/>
                </a:solidFill>
                <a:latin typeface="Arial" panose="020B0604020202020204" pitchFamily="34" charset="0"/>
                <a:cs typeface="Arial" panose="020B0604020202020204" pitchFamily="34" charset="0"/>
              </a:rPr>
              <a:t>education </a:t>
            </a:r>
            <a:r>
              <a:rPr lang="en-US" sz="1600" dirty="0">
                <a:solidFill>
                  <a:schemeClr val="tx1"/>
                </a:solidFill>
                <a:latin typeface="Arial" panose="020B0604020202020204" pitchFamily="34" charset="0"/>
                <a:cs typeface="Arial" panose="020B0604020202020204" pitchFamily="34" charset="0"/>
              </a:rPr>
              <a:t>as </a:t>
            </a:r>
            <a:r>
              <a:rPr lang="en-US" sz="1600" spc="-4" dirty="0">
                <a:solidFill>
                  <a:schemeClr val="tx1"/>
                </a:solidFill>
                <a:latin typeface="Arial" panose="020B0604020202020204" pitchFamily="34" charset="0"/>
                <a:cs typeface="Arial" panose="020B0604020202020204" pitchFamily="34" charset="0"/>
              </a:rPr>
              <a:t>defined in 20 U.S.C. </a:t>
            </a:r>
            <a:r>
              <a:rPr lang="en-US" sz="1600" spc="-8" dirty="0">
                <a:solidFill>
                  <a:schemeClr val="tx1"/>
                </a:solidFill>
                <a:latin typeface="Arial" panose="020B0604020202020204" pitchFamily="34" charset="0"/>
                <a:cs typeface="Arial" panose="020B0604020202020204" pitchFamily="34" charset="0"/>
              </a:rPr>
              <a:t>1001(a) </a:t>
            </a:r>
            <a:r>
              <a:rPr lang="en-US" sz="1600" dirty="0">
                <a:solidFill>
                  <a:schemeClr val="tx1"/>
                </a:solidFill>
                <a:latin typeface="Arial" panose="020B0604020202020204" pitchFamily="34" charset="0"/>
                <a:cs typeface="Arial" panose="020B0604020202020204" pitchFamily="34" charset="0"/>
              </a:rPr>
              <a:t>or a </a:t>
            </a:r>
            <a:r>
              <a:rPr lang="en-US" sz="1600" spc="-4" dirty="0">
                <a:solidFill>
                  <a:schemeClr val="tx1"/>
                </a:solidFill>
                <a:latin typeface="Arial" panose="020B0604020202020204" pitchFamily="34" charset="0"/>
                <a:cs typeface="Arial" panose="020B0604020202020204" pitchFamily="34" charset="0"/>
              </a:rPr>
              <a:t>federal, state </a:t>
            </a:r>
            <a:r>
              <a:rPr lang="en-US" sz="1600" dirty="0">
                <a:solidFill>
                  <a:schemeClr val="tx1"/>
                </a:solidFill>
                <a:latin typeface="Arial" panose="020B0604020202020204" pitchFamily="34" charset="0"/>
                <a:cs typeface="Arial" panose="020B0604020202020204" pitchFamily="34" charset="0"/>
              </a:rPr>
              <a:t>or local government </a:t>
            </a:r>
            <a:r>
              <a:rPr lang="en-US" sz="1600" spc="-4" dirty="0">
                <a:solidFill>
                  <a:schemeClr val="tx1"/>
                </a:solidFill>
                <a:latin typeface="Arial" panose="020B0604020202020204" pitchFamily="34" charset="0"/>
                <a:cs typeface="Arial" panose="020B0604020202020204" pitchFamily="34" charset="0"/>
              </a:rPr>
              <a:t>agency </a:t>
            </a:r>
            <a:r>
              <a:rPr lang="en-US" sz="1600" dirty="0">
                <a:solidFill>
                  <a:schemeClr val="tx1"/>
                </a:solidFill>
                <a:latin typeface="Arial" panose="020B0604020202020204" pitchFamily="34" charset="0"/>
                <a:cs typeface="Arial" panose="020B0604020202020204" pitchFamily="34" charset="0"/>
              </a:rPr>
              <a:t>when </a:t>
            </a:r>
            <a:r>
              <a:rPr lang="en-US" sz="1600" spc="-4" dirty="0">
                <a:solidFill>
                  <a:schemeClr val="tx1"/>
                </a:solidFill>
                <a:latin typeface="Arial" panose="020B0604020202020204" pitchFamily="34" charset="0"/>
                <a:cs typeface="Arial" panose="020B0604020202020204" pitchFamily="34" charset="0"/>
              </a:rPr>
              <a:t>disclosing</a:t>
            </a:r>
            <a:r>
              <a:rPr lang="en-US" sz="1600" spc="-45" dirty="0">
                <a:solidFill>
                  <a:schemeClr val="tx1"/>
                </a:solidFill>
                <a:latin typeface="Arial" panose="020B0604020202020204" pitchFamily="34" charset="0"/>
                <a:cs typeface="Arial" panose="020B0604020202020204" pitchFamily="34" charset="0"/>
              </a:rPr>
              <a:t> </a:t>
            </a:r>
            <a:r>
              <a:rPr lang="en-US" sz="1600" spc="-4" dirty="0">
                <a:solidFill>
                  <a:schemeClr val="tx1"/>
                </a:solidFill>
                <a:latin typeface="Arial" panose="020B0604020202020204" pitchFamily="34" charset="0"/>
                <a:cs typeface="Arial" panose="020B0604020202020204" pitchFamily="34" charset="0"/>
              </a:rPr>
              <a:t>financial</a:t>
            </a:r>
            <a:r>
              <a:rPr lang="en-US" sz="1600" spc="-19" dirty="0">
                <a:solidFill>
                  <a:schemeClr val="tx1"/>
                </a:solidFill>
                <a:latin typeface="Arial" panose="020B0604020202020204" pitchFamily="34" charset="0"/>
                <a:cs typeface="Arial" panose="020B0604020202020204" pitchFamily="34" charset="0"/>
              </a:rPr>
              <a:t> </a:t>
            </a:r>
            <a:r>
              <a:rPr lang="en-US" sz="1600" spc="-4" dirty="0">
                <a:solidFill>
                  <a:schemeClr val="tx1"/>
                </a:solidFill>
                <a:latin typeface="Arial" panose="020B0604020202020204" pitchFamily="34" charset="0"/>
                <a:cs typeface="Arial" panose="020B0604020202020204" pitchFamily="34" charset="0"/>
              </a:rPr>
              <a:t>interests.	</a:t>
            </a:r>
          </a:p>
          <a:p>
            <a:pPr marL="9525" marR="3810">
              <a:lnSpc>
                <a:spcPct val="100000"/>
              </a:lnSpc>
            </a:pPr>
            <a:endParaRPr lang="en-US" sz="1600" spc="-4" dirty="0">
              <a:solidFill>
                <a:schemeClr val="tx1"/>
              </a:solidFill>
              <a:latin typeface="Arial" panose="020B0604020202020204" pitchFamily="34" charset="0"/>
              <a:cs typeface="Arial" panose="020B0604020202020204" pitchFamily="34" charset="0"/>
            </a:endParaRPr>
          </a:p>
          <a:p>
            <a:pPr marL="9525" marR="3810">
              <a:lnSpc>
                <a:spcPct val="100000"/>
              </a:lnSpc>
            </a:pPr>
            <a:r>
              <a:rPr lang="en-US" sz="1600" spc="-26" dirty="0">
                <a:solidFill>
                  <a:schemeClr val="tx1"/>
                </a:solidFill>
                <a:latin typeface="Arial" panose="020B0604020202020204" pitchFamily="34" charset="0"/>
                <a:cs typeface="Arial" panose="020B0604020202020204" pitchFamily="34" charset="0"/>
              </a:rPr>
              <a:t>T</a:t>
            </a:r>
            <a:r>
              <a:rPr lang="en-US" sz="1600" spc="-4" dirty="0">
                <a:solidFill>
                  <a:schemeClr val="tx1"/>
                </a:solidFill>
                <a:latin typeface="Arial" panose="020B0604020202020204" pitchFamily="34" charset="0"/>
                <a:cs typeface="Arial" panose="020B0604020202020204" pitchFamily="34" charset="0"/>
              </a:rPr>
              <a:t>hese references refer to </a:t>
            </a:r>
            <a:r>
              <a:rPr lang="en-US" sz="1600" dirty="0">
                <a:solidFill>
                  <a:schemeClr val="tx1"/>
                </a:solidFill>
                <a:latin typeface="Arial" panose="020B0604020202020204" pitchFamily="34" charset="0"/>
                <a:cs typeface="Arial" panose="020B0604020202020204" pitchFamily="34" charset="0"/>
              </a:rPr>
              <a:t>a </a:t>
            </a:r>
            <a:r>
              <a:rPr lang="en-US" sz="1600" spc="-4" dirty="0">
                <a:solidFill>
                  <a:schemeClr val="tx1"/>
                </a:solidFill>
                <a:latin typeface="Arial" panose="020B0604020202020204" pitchFamily="34" charset="0"/>
                <a:cs typeface="Arial" panose="020B0604020202020204" pitchFamily="34" charset="0"/>
              </a:rPr>
              <a:t>U.S. institution </a:t>
            </a:r>
            <a:r>
              <a:rPr lang="en-US" sz="1600" dirty="0">
                <a:solidFill>
                  <a:schemeClr val="tx1"/>
                </a:solidFill>
                <a:latin typeface="Arial" panose="020B0604020202020204" pitchFamily="34" charset="0"/>
                <a:cs typeface="Arial" panose="020B0604020202020204" pitchFamily="34" charset="0"/>
              </a:rPr>
              <a:t>of </a:t>
            </a:r>
            <a:r>
              <a:rPr lang="en-US" sz="1600" spc="-4" dirty="0">
                <a:solidFill>
                  <a:schemeClr val="tx1"/>
                </a:solidFill>
                <a:latin typeface="Arial" panose="020B0604020202020204" pitchFamily="34" charset="0"/>
                <a:cs typeface="Arial" panose="020B0604020202020204" pitchFamily="34" charset="0"/>
              </a:rPr>
              <a:t>higher education </a:t>
            </a:r>
            <a:r>
              <a:rPr lang="en-US" sz="1600" dirty="0">
                <a:solidFill>
                  <a:schemeClr val="tx1"/>
                </a:solidFill>
                <a:latin typeface="Arial" panose="020B0604020202020204" pitchFamily="34" charset="0"/>
                <a:cs typeface="Arial" panose="020B0604020202020204" pitchFamily="34" charset="0"/>
              </a:rPr>
              <a:t>or a </a:t>
            </a:r>
            <a:r>
              <a:rPr lang="en-US" sz="1600" spc="-4" dirty="0">
                <a:solidFill>
                  <a:schemeClr val="tx1"/>
                </a:solidFill>
                <a:latin typeface="Arial" panose="020B0604020202020204" pitchFamily="34" charset="0"/>
                <a:cs typeface="Arial" panose="020B0604020202020204" pitchFamily="34" charset="0"/>
              </a:rPr>
              <a:t>federal, state </a:t>
            </a:r>
            <a:r>
              <a:rPr lang="en-US" sz="1600" dirty="0">
                <a:solidFill>
                  <a:schemeClr val="tx1"/>
                </a:solidFill>
                <a:latin typeface="Arial" panose="020B0604020202020204" pitchFamily="34" charset="0"/>
                <a:cs typeface="Arial" panose="020B0604020202020204" pitchFamily="34" charset="0"/>
              </a:rPr>
              <a:t>or local government </a:t>
            </a:r>
            <a:r>
              <a:rPr lang="en-US" sz="1600" spc="-4" dirty="0">
                <a:solidFill>
                  <a:schemeClr val="tx1"/>
                </a:solidFill>
                <a:latin typeface="Arial" panose="020B0604020202020204" pitchFamily="34" charset="0"/>
                <a:cs typeface="Arial" panose="020B0604020202020204" pitchFamily="34" charset="0"/>
              </a:rPr>
              <a:t>agency within the U.S. Therefore, investigators, including  subrecipient investigators, must </a:t>
            </a:r>
            <a:r>
              <a:rPr lang="en-US" sz="1600" spc="-8" dirty="0">
                <a:solidFill>
                  <a:schemeClr val="tx1"/>
                </a:solidFill>
                <a:latin typeface="Arial" panose="020B0604020202020204" pitchFamily="34" charset="0"/>
                <a:cs typeface="Arial" panose="020B0604020202020204" pitchFamily="34" charset="0"/>
              </a:rPr>
              <a:t>disclose </a:t>
            </a:r>
            <a:r>
              <a:rPr lang="en-US" sz="1600" dirty="0">
                <a:solidFill>
                  <a:schemeClr val="tx1"/>
                </a:solidFill>
                <a:latin typeface="Arial" panose="020B0604020202020204" pitchFamily="34" charset="0"/>
                <a:cs typeface="Arial" panose="020B0604020202020204" pitchFamily="34" charset="0"/>
              </a:rPr>
              <a:t>all </a:t>
            </a:r>
            <a:r>
              <a:rPr lang="en-US" sz="1600" spc="-4" dirty="0">
                <a:solidFill>
                  <a:schemeClr val="tx1"/>
                </a:solidFill>
                <a:latin typeface="Arial" panose="020B0604020202020204" pitchFamily="34" charset="0"/>
                <a:cs typeface="Arial" panose="020B0604020202020204" pitchFamily="34" charset="0"/>
              </a:rPr>
              <a:t>financial interests received from </a:t>
            </a:r>
            <a:r>
              <a:rPr lang="en-US" sz="1600" dirty="0">
                <a:solidFill>
                  <a:schemeClr val="tx1"/>
                </a:solidFill>
                <a:latin typeface="Arial" panose="020B0604020202020204" pitchFamily="34" charset="0"/>
                <a:cs typeface="Arial" panose="020B0604020202020204" pitchFamily="34" charset="0"/>
              </a:rPr>
              <a:t>a </a:t>
            </a:r>
            <a:r>
              <a:rPr lang="en-US" sz="1600" spc="-4" dirty="0">
                <a:solidFill>
                  <a:schemeClr val="tx1"/>
                </a:solidFill>
                <a:latin typeface="Arial" panose="020B0604020202020204" pitchFamily="34" charset="0"/>
                <a:cs typeface="Arial" panose="020B0604020202020204" pitchFamily="34" charset="0"/>
              </a:rPr>
              <a:t>foreign institution </a:t>
            </a:r>
            <a:r>
              <a:rPr lang="en-US" sz="1600" dirty="0">
                <a:solidFill>
                  <a:schemeClr val="tx1"/>
                </a:solidFill>
                <a:latin typeface="Arial" panose="020B0604020202020204" pitchFamily="34" charset="0"/>
                <a:cs typeface="Arial" panose="020B0604020202020204" pitchFamily="34" charset="0"/>
              </a:rPr>
              <a:t>of higher </a:t>
            </a:r>
            <a:r>
              <a:rPr lang="en-US" sz="1600" spc="-4" dirty="0">
                <a:solidFill>
                  <a:schemeClr val="tx1"/>
                </a:solidFill>
                <a:latin typeface="Arial" panose="020B0604020202020204" pitchFamily="34" charset="0"/>
                <a:cs typeface="Arial" panose="020B0604020202020204" pitchFamily="34" charset="0"/>
              </a:rPr>
              <a:t>education </a:t>
            </a:r>
            <a:r>
              <a:rPr lang="en-US" sz="1600" dirty="0">
                <a:solidFill>
                  <a:schemeClr val="tx1"/>
                </a:solidFill>
                <a:latin typeface="Arial" panose="020B0604020202020204" pitchFamily="34" charset="0"/>
                <a:cs typeface="Arial" panose="020B0604020202020204" pitchFamily="34" charset="0"/>
              </a:rPr>
              <a:t>or the government of another </a:t>
            </a:r>
            <a:r>
              <a:rPr lang="en-US" sz="1600" spc="-4" dirty="0">
                <a:solidFill>
                  <a:schemeClr val="tx1"/>
                </a:solidFill>
                <a:latin typeface="Arial" panose="020B0604020202020204" pitchFamily="34" charset="0"/>
                <a:cs typeface="Arial" panose="020B0604020202020204" pitchFamily="34" charset="0"/>
              </a:rPr>
              <a:t>country, which includes </a:t>
            </a:r>
            <a:r>
              <a:rPr lang="en-US" sz="1600" dirty="0">
                <a:solidFill>
                  <a:schemeClr val="tx1"/>
                </a:solidFill>
                <a:latin typeface="Arial" panose="020B0604020202020204" pitchFamily="34" charset="0"/>
                <a:cs typeface="Arial" panose="020B0604020202020204" pitchFamily="34" charset="0"/>
              </a:rPr>
              <a:t>local, </a:t>
            </a:r>
            <a:r>
              <a:rPr lang="en-US" sz="1600" spc="-4" dirty="0">
                <a:solidFill>
                  <a:schemeClr val="tx1"/>
                </a:solidFill>
                <a:latin typeface="Arial" panose="020B0604020202020204" pitchFamily="34" charset="0"/>
                <a:cs typeface="Arial" panose="020B0604020202020204" pitchFamily="34" charset="0"/>
              </a:rPr>
              <a:t>provincial, </a:t>
            </a:r>
            <a:r>
              <a:rPr lang="en-US" sz="1600" dirty="0">
                <a:solidFill>
                  <a:schemeClr val="tx1"/>
                </a:solidFill>
                <a:latin typeface="Arial" panose="020B0604020202020204" pitchFamily="34" charset="0"/>
                <a:cs typeface="Arial" panose="020B0604020202020204" pitchFamily="34" charset="0"/>
              </a:rPr>
              <a:t>or </a:t>
            </a:r>
            <a:r>
              <a:rPr lang="en-US" sz="1600" spc="-4" dirty="0">
                <a:solidFill>
                  <a:schemeClr val="tx1"/>
                </a:solidFill>
                <a:latin typeface="Arial" panose="020B0604020202020204" pitchFamily="34" charset="0"/>
                <a:cs typeface="Arial" panose="020B0604020202020204" pitchFamily="34" charset="0"/>
              </a:rPr>
              <a:t>equivalent </a:t>
            </a:r>
            <a:r>
              <a:rPr lang="en-US" sz="1600" dirty="0">
                <a:solidFill>
                  <a:schemeClr val="tx1"/>
                </a:solidFill>
                <a:latin typeface="Arial" panose="020B0604020202020204" pitchFamily="34" charset="0"/>
                <a:cs typeface="Arial" panose="020B0604020202020204" pitchFamily="34" charset="0"/>
              </a:rPr>
              <a:t>governments of another</a:t>
            </a:r>
            <a:r>
              <a:rPr lang="en-US" sz="1600" spc="-64" dirty="0">
                <a:solidFill>
                  <a:schemeClr val="tx1"/>
                </a:solidFill>
                <a:latin typeface="Arial" panose="020B0604020202020204" pitchFamily="34" charset="0"/>
                <a:cs typeface="Arial" panose="020B0604020202020204" pitchFamily="34" charset="0"/>
              </a:rPr>
              <a:t> </a:t>
            </a:r>
            <a:r>
              <a:rPr lang="en-US" sz="1600" spc="-4" dirty="0">
                <a:solidFill>
                  <a:schemeClr val="tx1"/>
                </a:solidFill>
                <a:latin typeface="Arial" panose="020B0604020202020204" pitchFamily="34" charset="0"/>
                <a:cs typeface="Arial" panose="020B0604020202020204" pitchFamily="34" charset="0"/>
              </a:rPr>
              <a:t>country.”</a:t>
            </a:r>
            <a:endParaRPr lang="en-US" sz="1600" dirty="0">
              <a:solidFill>
                <a:schemeClr val="tx1"/>
              </a:solidFill>
              <a:latin typeface="Arial" panose="020B0604020202020204" pitchFamily="34" charset="0"/>
              <a:cs typeface="Arial" panose="020B0604020202020204" pitchFamily="34" charset="0"/>
            </a:endParaRPr>
          </a:p>
          <a:p>
            <a:pPr>
              <a:lnSpc>
                <a:spcPct val="100000"/>
              </a:lnSpc>
              <a:buFont typeface="Wingdings 3"/>
              <a:buChar char=""/>
            </a:pPr>
            <a:endParaRPr lang="en-US" sz="1600" dirty="0">
              <a:solidFill>
                <a:schemeClr val="tx1"/>
              </a:solidFill>
              <a:latin typeface="Arial" panose="020B0604020202020204" pitchFamily="34" charset="0"/>
              <a:cs typeface="Arial" panose="020B0604020202020204" pitchFamily="34" charset="0"/>
            </a:endParaRPr>
          </a:p>
          <a:p>
            <a:pPr marL="9525" marR="306229" indent="0">
              <a:lnSpc>
                <a:spcPct val="100000"/>
              </a:lnSpc>
              <a:spcBef>
                <a:spcPts val="1283"/>
              </a:spcBef>
              <a:buClr>
                <a:srgbClr val="000000"/>
              </a:buClr>
              <a:buSzPct val="79411"/>
              <a:buNone/>
              <a:tabLst>
                <a:tab pos="266224" algn="l"/>
                <a:tab pos="266700" algn="l"/>
              </a:tabLst>
            </a:pPr>
            <a:r>
              <a:rPr lang="en-US" sz="1600" b="1" u="heavy" spc="-4" dirty="0">
                <a:solidFill>
                  <a:schemeClr val="tx1"/>
                </a:solidFill>
                <a:uFill>
                  <a:solidFill>
                    <a:srgbClr val="E6B81E"/>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See full text at: https://grants.nih.gov/grants/guide/notice-files/NOT-OD-18-  160.html</a:t>
            </a:r>
            <a:endParaRPr lang="en-US" sz="1600" b="1" dirty="0">
              <a:solidFill>
                <a:schemeClr val="tx1"/>
              </a:solidFill>
              <a:latin typeface="Arial" panose="020B0604020202020204" pitchFamily="34" charset="0"/>
              <a:cs typeface="Arial" panose="020B0604020202020204" pitchFamily="34" charset="0"/>
            </a:endParaRPr>
          </a:p>
          <a:p>
            <a:endParaRPr lang="en-US" dirty="0"/>
          </a:p>
        </p:txBody>
      </p:sp>
      <p:sp>
        <p:nvSpPr>
          <p:cNvPr id="7" name="Text Placeholder 6"/>
          <p:cNvSpPr>
            <a:spLocks noGrp="1"/>
          </p:cNvSpPr>
          <p:nvPr>
            <p:ph type="body" sz="quarter" idx="20"/>
          </p:nvPr>
        </p:nvSpPr>
        <p:spPr/>
        <p:txBody>
          <a:bodyPr>
            <a:noAutofit/>
          </a:bodyPr>
          <a:lstStyle/>
          <a:p>
            <a:r>
              <a:rPr lang="en-US" sz="2400" dirty="0"/>
              <a:t>Understanding Sponsor Requirements</a:t>
            </a:r>
          </a:p>
        </p:txBody>
      </p:sp>
    </p:spTree>
    <p:extLst>
      <p:ext uri="{BB962C8B-B14F-4D97-AF65-F5344CB8AC3E}">
        <p14:creationId xmlns:p14="http://schemas.microsoft.com/office/powerpoint/2010/main" val="4080225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657816" y="1472028"/>
            <a:ext cx="8042302" cy="5088252"/>
          </a:xfrm>
        </p:spPr>
        <p:txBody>
          <a:bodyPr/>
          <a:lstStyle/>
          <a:p>
            <a:pPr marL="9525">
              <a:lnSpc>
                <a:spcPct val="100000"/>
              </a:lnSpc>
              <a:spcBef>
                <a:spcPts val="1398"/>
              </a:spcBef>
              <a:buClr>
                <a:srgbClr val="000000"/>
              </a:buClr>
              <a:buSzPct val="78125"/>
              <a:tabLst>
                <a:tab pos="266224" algn="l"/>
                <a:tab pos="266700" algn="l"/>
              </a:tabLst>
            </a:pPr>
            <a:r>
              <a:rPr lang="en-US" sz="1600" b="1" u="sng" dirty="0">
                <a:latin typeface="Arial" panose="020B0604020202020204" pitchFamily="34" charset="0"/>
                <a:cs typeface="Arial" panose="020B0604020202020204" pitchFamily="34" charset="0"/>
              </a:rPr>
              <a:t>Identify Foreign Components</a:t>
            </a:r>
          </a:p>
          <a:p>
            <a:pPr marL="0" indent="0">
              <a:lnSpc>
                <a:spcPct val="100000"/>
              </a:lnSpc>
              <a:spcBef>
                <a:spcPts val="1398"/>
              </a:spcBef>
              <a:buClr>
                <a:srgbClr val="000000"/>
              </a:buClr>
              <a:buSzPct val="78125"/>
              <a:buNone/>
              <a:tabLst>
                <a:tab pos="266224" algn="l"/>
                <a:tab pos="266700" algn="l"/>
              </a:tabLst>
            </a:pPr>
            <a:endParaRPr lang="en-US" sz="1600" b="1" u="sng" dirty="0">
              <a:latin typeface="Arial" panose="020B0604020202020204" pitchFamily="34" charset="0"/>
              <a:cs typeface="Arial" panose="020B0604020202020204" pitchFamily="34" charset="0"/>
            </a:endParaRPr>
          </a:p>
          <a:p>
            <a:pPr marL="567214" marR="270510" lvl="1" indent="-215265">
              <a:lnSpc>
                <a:spcPct val="100000"/>
              </a:lnSpc>
              <a:spcBef>
                <a:spcPts val="746"/>
              </a:spcBef>
              <a:buClr>
                <a:srgbClr val="000000"/>
              </a:buClr>
              <a:buSzPct val="78125"/>
              <a:buFont typeface="Arial" panose="020B0604020202020204" pitchFamily="34" charset="0"/>
              <a:buChar char="•"/>
              <a:tabLst>
                <a:tab pos="567214" algn="l"/>
                <a:tab pos="567690" algn="l"/>
              </a:tabLst>
            </a:pPr>
            <a:r>
              <a:rPr lang="en-US" sz="1600" b="1" u="sng" dirty="0">
                <a:latin typeface="Arial" panose="020B0604020202020204" pitchFamily="34" charset="0"/>
                <a:cs typeface="Arial" panose="020B0604020202020204" pitchFamily="34" charset="0"/>
              </a:rPr>
              <a:t>NIH</a:t>
            </a:r>
            <a:r>
              <a:rPr lang="en-US" sz="1600" dirty="0">
                <a:latin typeface="Arial" panose="020B0604020202020204" pitchFamily="34" charset="0"/>
                <a:cs typeface="Arial" panose="020B0604020202020204" pitchFamily="34" charset="0"/>
              </a:rPr>
              <a:t> – “The performance of any significant scientific element or segment of a  project outside of the United States, either by the recipient or by a researcher  employed by a foreign organization, whether or not grant funds are expended.”</a:t>
            </a:r>
          </a:p>
          <a:p>
            <a:pPr marL="351949" marR="270510" lvl="1" indent="0">
              <a:lnSpc>
                <a:spcPct val="100000"/>
              </a:lnSpc>
              <a:spcBef>
                <a:spcPts val="746"/>
              </a:spcBef>
              <a:buClr>
                <a:srgbClr val="000000"/>
              </a:buClr>
              <a:buSzPct val="78125"/>
              <a:buNone/>
              <a:tabLst>
                <a:tab pos="567214" algn="l"/>
                <a:tab pos="567690" algn="l"/>
              </a:tabLst>
            </a:pPr>
            <a:endParaRPr lang="en-US" sz="1600" dirty="0">
              <a:latin typeface="Arial" panose="020B0604020202020204" pitchFamily="34" charset="0"/>
              <a:cs typeface="Arial" panose="020B0604020202020204" pitchFamily="34" charset="0"/>
            </a:endParaRPr>
          </a:p>
          <a:p>
            <a:pPr marL="567214" marR="49054" lvl="1" indent="-215265">
              <a:lnSpc>
                <a:spcPct val="100000"/>
              </a:lnSpc>
              <a:spcBef>
                <a:spcPts val="739"/>
              </a:spcBef>
              <a:buClr>
                <a:srgbClr val="000000"/>
              </a:buClr>
              <a:buSzPct val="78125"/>
              <a:buFont typeface="Arial" panose="020B0604020202020204" pitchFamily="34" charset="0"/>
              <a:buChar char="•"/>
              <a:tabLst>
                <a:tab pos="567214" algn="l"/>
                <a:tab pos="567690" algn="l"/>
              </a:tabLst>
            </a:pPr>
            <a:endParaRPr lang="en-US" sz="1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567214" marR="49054" lvl="1" indent="-215265">
              <a:lnSpc>
                <a:spcPct val="100000"/>
              </a:lnSpc>
              <a:spcBef>
                <a:spcPts val="739"/>
              </a:spcBef>
              <a:buClr>
                <a:srgbClr val="000000"/>
              </a:buClr>
              <a:buSzPct val="78125"/>
              <a:buFont typeface="Arial" panose="020B0604020202020204" pitchFamily="34" charset="0"/>
              <a:buChar char="•"/>
              <a:tabLst>
                <a:tab pos="567214" algn="l"/>
                <a:tab pos="567690" algn="l"/>
              </a:tabLst>
            </a:pPr>
            <a:endParaRPr lang="en-US" sz="1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567214" marR="49054" lvl="1" indent="-215265">
              <a:lnSpc>
                <a:spcPct val="100000"/>
              </a:lnSpc>
              <a:spcBef>
                <a:spcPts val="739"/>
              </a:spcBef>
              <a:buClr>
                <a:srgbClr val="000000"/>
              </a:buClr>
              <a:buSzPct val="78125"/>
              <a:buFont typeface="Arial" panose="020B0604020202020204" pitchFamily="34" charset="0"/>
              <a:buChar char="•"/>
              <a:tabLst>
                <a:tab pos="567214" algn="l"/>
                <a:tab pos="567690" algn="l"/>
              </a:tabLst>
            </a:pPr>
            <a:endParaRPr lang="en-US" sz="1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567214" marR="49054" lvl="1" indent="-215265">
              <a:lnSpc>
                <a:spcPct val="100000"/>
              </a:lnSpc>
              <a:spcBef>
                <a:spcPts val="739"/>
              </a:spcBef>
              <a:buClr>
                <a:srgbClr val="000000"/>
              </a:buClr>
              <a:buSzPct val="78125"/>
              <a:buFont typeface="Arial" panose="020B0604020202020204" pitchFamily="34" charset="0"/>
              <a:buChar char="•"/>
              <a:tabLst>
                <a:tab pos="567214" algn="l"/>
                <a:tab pos="567690" algn="l"/>
              </a:tabLst>
            </a:pPr>
            <a:endParaRPr lang="en-US" sz="1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567214" marR="49054" lvl="1" indent="-215265">
              <a:lnSpc>
                <a:spcPct val="100000"/>
              </a:lnSpc>
              <a:spcBef>
                <a:spcPts val="739"/>
              </a:spcBef>
              <a:buClr>
                <a:srgbClr val="000000"/>
              </a:buClr>
              <a:buSzPct val="78125"/>
              <a:buFont typeface="Arial" panose="020B0604020202020204" pitchFamily="34" charset="0"/>
              <a:buChar char="•"/>
              <a:tabLst>
                <a:tab pos="567214" algn="l"/>
                <a:tab pos="567690" algn="l"/>
              </a:tabLst>
            </a:pPr>
            <a:r>
              <a:rPr lang="en-US" sz="1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NSF</a:t>
            </a:r>
            <a:r>
              <a:rPr lang="en-US" sz="1600" dirty="0">
                <a:latin typeface="Arial" panose="020B0604020202020204" pitchFamily="34" charset="0"/>
                <a:cs typeface="Arial" panose="020B0604020202020204" pitchFamily="34" charset="0"/>
              </a:rPr>
              <a:t> – “For each proposal that describes an international activity, PIs should list the primary countries involved on the Cover Sheet. An international activity is defined as research, training, and/or education carried out in cooperation with foreign counterparts, either overseas or in the U.S. using virtual technologies.”</a:t>
            </a:r>
          </a:p>
          <a:p>
            <a:pPr marL="266700" algn="ctr">
              <a:lnSpc>
                <a:spcPct val="100000"/>
              </a:lnSpc>
              <a:spcBef>
                <a:spcPts val="446"/>
              </a:spcBef>
              <a:buClr>
                <a:srgbClr val="000000"/>
              </a:buClr>
              <a:buSzPct val="79411"/>
              <a:buFont typeface="Arial" panose="020B0604020202020204" pitchFamily="34" charset="0"/>
              <a:buChar char="•"/>
              <a:tabLst>
                <a:tab pos="266224" algn="l"/>
                <a:tab pos="266700" algn="l"/>
              </a:tabLst>
            </a:pPr>
            <a:endParaRPr lang="en-US" sz="1600" i="1" dirty="0">
              <a:latin typeface="Arial" panose="020B0604020202020204" pitchFamily="34" charset="0"/>
              <a:cs typeface="Arial" panose="020B0604020202020204" pitchFamily="34" charset="0"/>
            </a:endParaRPr>
          </a:p>
          <a:p>
            <a:pPr marL="9525" indent="0" algn="ctr">
              <a:lnSpc>
                <a:spcPct val="100000"/>
              </a:lnSpc>
              <a:spcBef>
                <a:spcPts val="446"/>
              </a:spcBef>
              <a:buClr>
                <a:srgbClr val="000000"/>
              </a:buClr>
              <a:buSzPct val="79411"/>
              <a:buNone/>
              <a:tabLst>
                <a:tab pos="266224" algn="l"/>
                <a:tab pos="266700" algn="l"/>
              </a:tabLst>
            </a:pPr>
            <a:r>
              <a:rPr lang="en-US" sz="1600" b="1"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Review the funding announcement for specific disclosures required by your sponsor</a:t>
            </a:r>
          </a:p>
          <a:p>
            <a:endParaRPr lang="en-US" dirty="0"/>
          </a:p>
        </p:txBody>
      </p:sp>
      <p:sp>
        <p:nvSpPr>
          <p:cNvPr id="7" name="Text Placeholder 6"/>
          <p:cNvSpPr>
            <a:spLocks noGrp="1"/>
          </p:cNvSpPr>
          <p:nvPr>
            <p:ph type="body" sz="quarter" idx="20"/>
          </p:nvPr>
        </p:nvSpPr>
        <p:spPr/>
        <p:txBody>
          <a:bodyPr>
            <a:noAutofit/>
          </a:bodyPr>
          <a:lstStyle/>
          <a:p>
            <a:r>
              <a:rPr lang="en-US" sz="2400" dirty="0"/>
              <a:t>Understanding Sponsor Requirements</a:t>
            </a:r>
          </a:p>
        </p:txBody>
      </p:sp>
      <p:sp>
        <p:nvSpPr>
          <p:cNvPr id="2" name="TextBox 1">
            <a:extLst>
              <a:ext uri="{FF2B5EF4-FFF2-40B4-BE49-F238E27FC236}">
                <a16:creationId xmlns:a16="http://schemas.microsoft.com/office/drawing/2014/main" id="{9E850A3F-315D-4460-B068-09873217B56B}"/>
              </a:ext>
            </a:extLst>
          </p:cNvPr>
          <p:cNvSpPr txBox="1"/>
          <p:nvPr/>
        </p:nvSpPr>
        <p:spPr>
          <a:xfrm>
            <a:off x="443882" y="3089429"/>
            <a:ext cx="7755346" cy="1674817"/>
          </a:xfrm>
          <a:prstGeom prst="rect">
            <a:avLst/>
          </a:prstGeom>
          <a:noFill/>
        </p:spPr>
        <p:txBody>
          <a:bodyPr wrap="square" rtlCol="0">
            <a:spAutoFit/>
          </a:bodyPr>
          <a:lstStyle/>
          <a:p>
            <a:pPr marL="395764" indent="0" algn="ctr">
              <a:lnSpc>
                <a:spcPct val="100000"/>
              </a:lnSpc>
              <a:spcBef>
                <a:spcPts val="465"/>
              </a:spcBef>
              <a:buNone/>
            </a:pPr>
            <a:r>
              <a:rPr lang="en-US" sz="1200" i="1" dirty="0">
                <a:latin typeface="Arial" panose="020B0604020202020204" pitchFamily="34" charset="0"/>
                <a:cs typeface="Arial" panose="020B0604020202020204" pitchFamily="34" charset="0"/>
              </a:rPr>
              <a:t>“Activities that would meet this definition include, but are not limited to,</a:t>
            </a:r>
          </a:p>
          <a:p>
            <a:pPr marL="481489" marR="35243" lvl="2" indent="0" algn="ctr">
              <a:spcBef>
                <a:spcPts val="143"/>
              </a:spcBef>
              <a:buNone/>
              <a:tabLst>
                <a:tab pos="891064" algn="l"/>
              </a:tabLst>
            </a:pPr>
            <a:r>
              <a:rPr lang="en-US" sz="1200" i="1" dirty="0">
                <a:latin typeface="Arial" panose="020B0604020202020204" pitchFamily="34" charset="0"/>
                <a:cs typeface="Arial" panose="020B0604020202020204" pitchFamily="34" charset="0"/>
              </a:rPr>
              <a:t>the involvement of human subjects or animals, (2) extensive foreign travel by recipient project staff for the purpose of data collection, surveying, sampling and similar activities, or (3) any activity of the recipient that may have an impact on U.S. foreign policy through involvement in the affairs or environment of a foreign country. Examples of other grant-related activities that may be significant are collaborations with investigators at a foreign site anticipated to result in co-authorship; use of facilities or instrumentation at a foreign site; or receipt of financial support or resources from a foreign entity.”</a:t>
            </a:r>
          </a:p>
          <a:p>
            <a:endParaRPr lang="en-US" dirty="0"/>
          </a:p>
        </p:txBody>
      </p:sp>
    </p:spTree>
    <p:extLst>
      <p:ext uri="{BB962C8B-B14F-4D97-AF65-F5344CB8AC3E}">
        <p14:creationId xmlns:p14="http://schemas.microsoft.com/office/powerpoint/2010/main" val="2354985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Best Practices</a:t>
            </a:r>
          </a:p>
        </p:txBody>
      </p:sp>
    </p:spTree>
    <p:extLst>
      <p:ext uri="{BB962C8B-B14F-4D97-AF65-F5344CB8AC3E}">
        <p14:creationId xmlns:p14="http://schemas.microsoft.com/office/powerpoint/2010/main" val="132849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647700" y="1621562"/>
            <a:ext cx="5724839" cy="4764381"/>
          </a:xfrm>
        </p:spPr>
        <p:txBody>
          <a:bodyPr/>
          <a:lstStyle/>
          <a:p>
            <a:r>
              <a:rPr lang="en-US" sz="1800" dirty="0"/>
              <a:t>Provide </a:t>
            </a:r>
            <a:r>
              <a:rPr lang="en-US" sz="1800" dirty="0" smtClean="0"/>
              <a:t>context </a:t>
            </a:r>
            <a:r>
              <a:rPr lang="en-US" sz="1800" smtClean="0">
                <a:solidFill>
                  <a:srgbClr val="FF0000"/>
                </a:solidFill>
              </a:rPr>
              <a:t>regarding ASU’s </a:t>
            </a:r>
            <a:r>
              <a:rPr lang="en-US" sz="1800" dirty="0" smtClean="0">
                <a:solidFill>
                  <a:srgbClr val="FF0000"/>
                </a:solidFill>
              </a:rPr>
              <a:t>commitment to engagemen</a:t>
            </a:r>
            <a:r>
              <a:rPr lang="en-US" sz="1800" dirty="0" smtClean="0">
                <a:solidFill>
                  <a:srgbClr val="FF0000"/>
                </a:solidFill>
              </a:rPr>
              <a:t>t and academic freedom with</a:t>
            </a:r>
            <a:r>
              <a:rPr lang="en-US" sz="1800" dirty="0" smtClean="0"/>
              <a:t> </a:t>
            </a:r>
            <a:r>
              <a:rPr lang="en-US" sz="1800" dirty="0"/>
              <a:t>U.S. government concerns and risks with international engagement</a:t>
            </a:r>
          </a:p>
          <a:p>
            <a:endParaRPr lang="en-US" sz="1800" dirty="0"/>
          </a:p>
          <a:p>
            <a:r>
              <a:rPr lang="en-US" sz="1800" dirty="0"/>
              <a:t>Define key terms and responsibilities</a:t>
            </a:r>
          </a:p>
          <a:p>
            <a:endParaRPr lang="en-US" sz="1800" dirty="0"/>
          </a:p>
          <a:p>
            <a:r>
              <a:rPr lang="en-US" sz="1800" dirty="0"/>
              <a:t>Identify best practices for reporting conflicting interests and relationships</a:t>
            </a:r>
          </a:p>
          <a:p>
            <a:endParaRPr lang="en-US" sz="1800" dirty="0"/>
          </a:p>
          <a:p>
            <a:r>
              <a:rPr lang="en-US" sz="1800" dirty="0"/>
              <a:t>Share resources regarding regulations and policies</a:t>
            </a:r>
          </a:p>
          <a:p>
            <a:endParaRPr lang="en-US" sz="1800" dirty="0"/>
          </a:p>
          <a:p>
            <a:r>
              <a:rPr lang="en-US" sz="1800" dirty="0"/>
              <a:t>Q &amp; A</a:t>
            </a:r>
          </a:p>
        </p:txBody>
      </p:sp>
      <p:sp>
        <p:nvSpPr>
          <p:cNvPr id="7" name="Text Placeholder 6"/>
          <p:cNvSpPr>
            <a:spLocks noGrp="1"/>
          </p:cNvSpPr>
          <p:nvPr>
            <p:ph type="body" sz="quarter" idx="20"/>
          </p:nvPr>
        </p:nvSpPr>
        <p:spPr/>
        <p:txBody>
          <a:bodyPr>
            <a:noAutofit/>
          </a:bodyPr>
          <a:lstStyle/>
          <a:p>
            <a:r>
              <a:rPr lang="en-US" sz="2400" dirty="0"/>
              <a:t>Agenda</a:t>
            </a:r>
          </a:p>
        </p:txBody>
      </p:sp>
    </p:spTree>
    <p:extLst>
      <p:ext uri="{BB962C8B-B14F-4D97-AF65-F5344CB8AC3E}">
        <p14:creationId xmlns:p14="http://schemas.microsoft.com/office/powerpoint/2010/main" val="249410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382978" y="1699241"/>
            <a:ext cx="5724839" cy="1942583"/>
          </a:xfrm>
        </p:spPr>
        <p:txBody>
          <a:bodyPr/>
          <a:lstStyle/>
          <a:p>
            <a:pPr lvl="1"/>
            <a:r>
              <a:rPr lang="en-US" sz="1600" dirty="0"/>
              <a:t>Ensure reporting of ALL externals funding relationships to Research Sponsors and the University</a:t>
            </a:r>
          </a:p>
          <a:p>
            <a:pPr lvl="1"/>
            <a:endParaRPr lang="en-US" sz="1600" dirty="0"/>
          </a:p>
          <a:p>
            <a:pPr lvl="1"/>
            <a:r>
              <a:rPr lang="en-US" sz="1600" dirty="0"/>
              <a:t>Reporting your interests in COI in ERA</a:t>
            </a:r>
          </a:p>
          <a:p>
            <a:pPr lvl="1"/>
            <a:endParaRPr lang="en-US" sz="1600" dirty="0"/>
          </a:p>
          <a:p>
            <a:pPr lvl="1"/>
            <a:r>
              <a:rPr lang="en-US" sz="1600" dirty="0"/>
              <a:t>Routinely update consultant relationships at unit level</a:t>
            </a:r>
          </a:p>
        </p:txBody>
      </p:sp>
      <p:sp>
        <p:nvSpPr>
          <p:cNvPr id="7" name="Text Placeholder 6"/>
          <p:cNvSpPr>
            <a:spLocks noGrp="1"/>
          </p:cNvSpPr>
          <p:nvPr>
            <p:ph type="body" sz="quarter" idx="20"/>
          </p:nvPr>
        </p:nvSpPr>
        <p:spPr/>
        <p:txBody>
          <a:bodyPr>
            <a:noAutofit/>
          </a:bodyPr>
          <a:lstStyle/>
          <a:p>
            <a:r>
              <a:rPr lang="en-US" sz="2400" dirty="0"/>
              <a:t>Current Best Practices</a:t>
            </a:r>
          </a:p>
        </p:txBody>
      </p:sp>
    </p:spTree>
    <p:extLst>
      <p:ext uri="{BB962C8B-B14F-4D97-AF65-F5344CB8AC3E}">
        <p14:creationId xmlns:p14="http://schemas.microsoft.com/office/powerpoint/2010/main" val="2960605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665085" y="1796897"/>
            <a:ext cx="7315940" cy="3299365"/>
          </a:xfrm>
        </p:spPr>
        <p:txBody>
          <a:bodyPr/>
          <a:lstStyle/>
          <a:p>
            <a:r>
              <a:rPr lang="en-US" sz="1600" dirty="0">
                <a:solidFill>
                  <a:schemeClr val="tx1"/>
                </a:solidFill>
                <a:latin typeface="Arial" panose="020B0604020202020204" pitchFamily="34" charset="0"/>
                <a:cs typeface="Arial" panose="020B0604020202020204" pitchFamily="34" charset="0"/>
              </a:rPr>
              <a:t>See information at Research.Admin.asu.edu for up-to-date information related to International Engagement resources at: </a:t>
            </a:r>
            <a:r>
              <a:rPr lang="en-US" sz="16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https://researchadmin.asu.edu/international-engagement</a:t>
            </a:r>
            <a:r>
              <a:rPr lang="en-US" sz="1600" dirty="0">
                <a:solidFill>
                  <a:schemeClr val="tx1"/>
                </a:solidFill>
                <a:latin typeface="Arial" panose="020B0604020202020204" pitchFamily="34" charset="0"/>
                <a:cs typeface="Arial" panose="020B0604020202020204" pitchFamily="34" charset="0"/>
              </a:rPr>
              <a:t> including: </a:t>
            </a:r>
          </a:p>
          <a:p>
            <a:pPr marL="0" indent="0">
              <a:buNone/>
            </a:pPr>
            <a:endParaRPr lang="en-US" sz="1600" dirty="0">
              <a:solidFill>
                <a:schemeClr val="tx1"/>
              </a:solidFill>
              <a:latin typeface="Arial" panose="020B0604020202020204" pitchFamily="34" charset="0"/>
              <a:cs typeface="Arial" panose="020B0604020202020204" pitchFamily="34" charset="0"/>
            </a:endParaRPr>
          </a:p>
          <a:p>
            <a:pPr lvl="2"/>
            <a:r>
              <a:rPr lang="en-US" sz="1600" dirty="0">
                <a:latin typeface="Arial" panose="020B0604020202020204" pitchFamily="34" charset="0"/>
                <a:cs typeface="Arial" panose="020B0604020202020204" pitchFamily="34" charset="0"/>
              </a:rPr>
              <a:t>Best Practices for Foreign Relationship and Activities</a:t>
            </a:r>
          </a:p>
          <a:p>
            <a:pPr lvl="2"/>
            <a:endParaRPr lang="en-US" sz="1600" dirty="0">
              <a:latin typeface="Arial" panose="020B0604020202020204" pitchFamily="34" charset="0"/>
              <a:cs typeface="Arial" panose="020B0604020202020204" pitchFamily="34" charset="0"/>
            </a:endParaRPr>
          </a:p>
          <a:p>
            <a:pPr lvl="2"/>
            <a:r>
              <a:rPr lang="en-US" sz="1600" dirty="0">
                <a:latin typeface="Arial" panose="020B0604020202020204" pitchFamily="34" charset="0"/>
                <a:cs typeface="Arial" panose="020B0604020202020204" pitchFamily="34" charset="0"/>
              </a:rPr>
              <a:t>Frequently Asked Questions</a:t>
            </a:r>
          </a:p>
          <a:p>
            <a:pPr lvl="2"/>
            <a:endParaRPr lang="en-US" sz="1600" dirty="0">
              <a:latin typeface="Arial" panose="020B0604020202020204" pitchFamily="34" charset="0"/>
              <a:cs typeface="Arial" panose="020B0604020202020204" pitchFamily="34" charset="0"/>
            </a:endParaRPr>
          </a:p>
          <a:p>
            <a:pPr lvl="2"/>
            <a:r>
              <a:rPr lang="en-US" sz="1600" dirty="0">
                <a:latin typeface="Arial" panose="020B0604020202020204" pitchFamily="34" charset="0"/>
                <a:cs typeface="Arial" panose="020B0604020202020204" pitchFamily="34" charset="0"/>
              </a:rPr>
              <a:t>Export Wizard available</a:t>
            </a:r>
          </a:p>
          <a:p>
            <a:pPr lvl="2"/>
            <a:endParaRPr lang="en-US" sz="1600" dirty="0">
              <a:latin typeface="Arial" panose="020B0604020202020204" pitchFamily="34" charset="0"/>
              <a:cs typeface="Arial" panose="020B0604020202020204" pitchFamily="34" charset="0"/>
            </a:endParaRPr>
          </a:p>
          <a:p>
            <a:pPr lvl="2"/>
            <a:r>
              <a:rPr lang="en-US" sz="1600" dirty="0">
                <a:latin typeface="Arial" panose="020B0604020202020204" pitchFamily="34" charset="0"/>
                <a:cs typeface="Arial" panose="020B0604020202020204" pitchFamily="34" charset="0"/>
              </a:rPr>
              <a:t>Travel Consultations</a:t>
            </a:r>
          </a:p>
        </p:txBody>
      </p:sp>
      <p:sp>
        <p:nvSpPr>
          <p:cNvPr id="7" name="Text Placeholder 6"/>
          <p:cNvSpPr>
            <a:spLocks noGrp="1"/>
          </p:cNvSpPr>
          <p:nvPr>
            <p:ph type="body" sz="quarter" idx="20"/>
          </p:nvPr>
        </p:nvSpPr>
        <p:spPr>
          <a:xfrm>
            <a:off x="665085" y="833737"/>
            <a:ext cx="7640638" cy="346249"/>
          </a:xfrm>
        </p:spPr>
        <p:txBody>
          <a:bodyPr>
            <a:noAutofit/>
          </a:bodyPr>
          <a:lstStyle/>
          <a:p>
            <a:r>
              <a:rPr lang="en-US" sz="2400" dirty="0"/>
              <a:t>Current Best Practices</a:t>
            </a:r>
          </a:p>
        </p:txBody>
      </p:sp>
    </p:spTree>
    <p:extLst>
      <p:ext uri="{BB962C8B-B14F-4D97-AF65-F5344CB8AC3E}">
        <p14:creationId xmlns:p14="http://schemas.microsoft.com/office/powerpoint/2010/main" val="4125594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Resources</a:t>
            </a:r>
          </a:p>
        </p:txBody>
      </p:sp>
    </p:spTree>
    <p:extLst>
      <p:ext uri="{BB962C8B-B14F-4D97-AF65-F5344CB8AC3E}">
        <p14:creationId xmlns:p14="http://schemas.microsoft.com/office/powerpoint/2010/main" val="4217738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647700" y="1663732"/>
            <a:ext cx="6958854" cy="2627579"/>
          </a:xfrm>
        </p:spPr>
        <p:txBody>
          <a:bodyPr/>
          <a:lstStyle/>
          <a:p>
            <a:r>
              <a:rPr lang="en-US" sz="1600" dirty="0">
                <a:solidFill>
                  <a:schemeClr val="tx1"/>
                </a:solidFill>
              </a:rPr>
              <a:t>KE – Research Administration </a:t>
            </a:r>
            <a:r>
              <a:rPr lang="en-US" sz="1600" dirty="0">
                <a:hlinkClick r:id="rId2"/>
              </a:rPr>
              <a:t>https://researchadmin.asu.edu/international-engagement</a:t>
            </a:r>
            <a:endParaRPr lang="en-US" sz="1600" dirty="0"/>
          </a:p>
          <a:p>
            <a:pPr marL="0" indent="0">
              <a:buNone/>
            </a:pPr>
            <a:endParaRPr lang="en-US" sz="1600" dirty="0"/>
          </a:p>
          <a:p>
            <a:r>
              <a:rPr lang="en-US" sz="1600" dirty="0"/>
              <a:t>Office of Research Integrity &amp; Assurances  </a:t>
            </a:r>
            <a:r>
              <a:rPr lang="en-US" sz="1600" dirty="0">
                <a:hlinkClick r:id="rId3"/>
              </a:rPr>
              <a:t>research.integrity@asu.edu</a:t>
            </a:r>
            <a:r>
              <a:rPr lang="en-US" sz="1600" dirty="0"/>
              <a:t>, </a:t>
            </a:r>
          </a:p>
          <a:p>
            <a:pPr marL="0" indent="0">
              <a:buNone/>
            </a:pPr>
            <a:r>
              <a:rPr lang="en-US" sz="1600" dirty="0"/>
              <a:t>	and the COI Portal at: </a:t>
            </a:r>
            <a:r>
              <a:rPr lang="en-US" sz="1600" dirty="0">
                <a:solidFill>
                  <a:schemeClr val="tx2">
                    <a:lumMod val="60000"/>
                    <a:lumOff val="40000"/>
                  </a:schemeClr>
                </a:solidFill>
                <a:hlinkClick r:id="rId4"/>
              </a:rPr>
              <a:t>https://era.oked.asu.edu/</a:t>
            </a:r>
            <a:endParaRPr lang="en-US" sz="1600" dirty="0">
              <a:solidFill>
                <a:schemeClr val="tx2">
                  <a:lumMod val="60000"/>
                  <a:lumOff val="40000"/>
                </a:schemeClr>
              </a:solidFill>
            </a:endParaRPr>
          </a:p>
          <a:p>
            <a:pPr marL="9525">
              <a:lnSpc>
                <a:spcPct val="100000"/>
              </a:lnSpc>
              <a:spcBef>
                <a:spcPts val="79"/>
              </a:spcBef>
            </a:pPr>
            <a:endParaRPr lang="en-US" sz="1600" spc="113" dirty="0">
              <a:solidFill>
                <a:schemeClr val="tx1"/>
              </a:solidFill>
              <a:latin typeface="Arial" panose="020B0604020202020204" pitchFamily="34" charset="0"/>
              <a:cs typeface="Arial" panose="020B0604020202020204" pitchFamily="34" charset="0"/>
            </a:endParaRPr>
          </a:p>
          <a:p>
            <a:pPr marL="9525">
              <a:lnSpc>
                <a:spcPct val="100000"/>
              </a:lnSpc>
              <a:spcBef>
                <a:spcPts val="79"/>
              </a:spcBef>
            </a:pPr>
            <a:r>
              <a:rPr lang="en-US" sz="1600" spc="113" dirty="0">
                <a:solidFill>
                  <a:schemeClr val="tx1"/>
                </a:solidFill>
                <a:latin typeface="Arial" panose="020B0604020202020204" pitchFamily="34" charset="0"/>
                <a:cs typeface="Arial" panose="020B0604020202020204" pitchFamily="34" charset="0"/>
              </a:rPr>
              <a:t>The</a:t>
            </a:r>
            <a:r>
              <a:rPr lang="en-US" sz="1600" spc="-34" dirty="0">
                <a:solidFill>
                  <a:schemeClr val="tx1"/>
                </a:solidFill>
                <a:latin typeface="Arial" panose="020B0604020202020204" pitchFamily="34" charset="0"/>
                <a:cs typeface="Arial" panose="020B0604020202020204" pitchFamily="34" charset="0"/>
              </a:rPr>
              <a:t> </a:t>
            </a:r>
            <a:r>
              <a:rPr lang="en-US" sz="1600" spc="79" dirty="0">
                <a:solidFill>
                  <a:schemeClr val="tx1"/>
                </a:solidFill>
                <a:latin typeface="Arial" panose="020B0604020202020204" pitchFamily="34" charset="0"/>
                <a:cs typeface="Arial" panose="020B0604020202020204" pitchFamily="34" charset="0"/>
              </a:rPr>
              <a:t>White</a:t>
            </a:r>
            <a:r>
              <a:rPr lang="en-US" sz="1600" spc="-38" dirty="0">
                <a:solidFill>
                  <a:schemeClr val="tx1"/>
                </a:solidFill>
                <a:latin typeface="Arial" panose="020B0604020202020204" pitchFamily="34" charset="0"/>
                <a:cs typeface="Arial" panose="020B0604020202020204" pitchFamily="34" charset="0"/>
              </a:rPr>
              <a:t> </a:t>
            </a:r>
            <a:r>
              <a:rPr lang="en-US" sz="1600" spc="71" dirty="0">
                <a:solidFill>
                  <a:schemeClr val="tx1"/>
                </a:solidFill>
                <a:latin typeface="Arial" panose="020B0604020202020204" pitchFamily="34" charset="0"/>
                <a:cs typeface="Arial" panose="020B0604020202020204" pitchFamily="34" charset="0"/>
              </a:rPr>
              <a:t>House</a:t>
            </a:r>
            <a:r>
              <a:rPr lang="en-US" sz="1600" spc="-34" dirty="0">
                <a:solidFill>
                  <a:schemeClr val="tx1"/>
                </a:solidFill>
                <a:latin typeface="Arial" panose="020B0604020202020204" pitchFamily="34" charset="0"/>
                <a:cs typeface="Arial" panose="020B0604020202020204" pitchFamily="34" charset="0"/>
              </a:rPr>
              <a:t> </a:t>
            </a:r>
            <a:r>
              <a:rPr lang="en-US" sz="1600" spc="60" dirty="0">
                <a:solidFill>
                  <a:schemeClr val="tx1"/>
                </a:solidFill>
                <a:latin typeface="Arial" panose="020B0604020202020204" pitchFamily="34" charset="0"/>
                <a:cs typeface="Arial" panose="020B0604020202020204" pitchFamily="34" charset="0"/>
              </a:rPr>
              <a:t>Office</a:t>
            </a:r>
            <a:r>
              <a:rPr lang="en-US" sz="1600" spc="-38" dirty="0">
                <a:solidFill>
                  <a:schemeClr val="tx1"/>
                </a:solidFill>
                <a:latin typeface="Arial" panose="020B0604020202020204" pitchFamily="34" charset="0"/>
                <a:cs typeface="Arial" panose="020B0604020202020204" pitchFamily="34" charset="0"/>
              </a:rPr>
              <a:t> </a:t>
            </a:r>
            <a:r>
              <a:rPr lang="en-US" sz="1600" spc="98" dirty="0">
                <a:solidFill>
                  <a:schemeClr val="tx1"/>
                </a:solidFill>
                <a:latin typeface="Arial" panose="020B0604020202020204" pitchFamily="34" charset="0"/>
                <a:cs typeface="Arial" panose="020B0604020202020204" pitchFamily="34" charset="0"/>
              </a:rPr>
              <a:t>of</a:t>
            </a:r>
            <a:r>
              <a:rPr lang="en-US" sz="1600" spc="-34" dirty="0">
                <a:solidFill>
                  <a:schemeClr val="tx1"/>
                </a:solidFill>
                <a:latin typeface="Arial" panose="020B0604020202020204" pitchFamily="34" charset="0"/>
                <a:cs typeface="Arial" panose="020B0604020202020204" pitchFamily="34" charset="0"/>
              </a:rPr>
              <a:t> </a:t>
            </a:r>
            <a:r>
              <a:rPr lang="en-US" sz="1600" spc="98" dirty="0">
                <a:solidFill>
                  <a:schemeClr val="tx1"/>
                </a:solidFill>
                <a:latin typeface="Arial" panose="020B0604020202020204" pitchFamily="34" charset="0"/>
                <a:cs typeface="Arial" panose="020B0604020202020204" pitchFamily="34" charset="0"/>
              </a:rPr>
              <a:t>Science</a:t>
            </a:r>
            <a:r>
              <a:rPr lang="en-US" sz="1600" spc="-49" dirty="0">
                <a:solidFill>
                  <a:schemeClr val="tx1"/>
                </a:solidFill>
                <a:latin typeface="Arial" panose="020B0604020202020204" pitchFamily="34" charset="0"/>
                <a:cs typeface="Arial" panose="020B0604020202020204" pitchFamily="34" charset="0"/>
              </a:rPr>
              <a:t> </a:t>
            </a:r>
            <a:r>
              <a:rPr lang="en-US" sz="1600" spc="75" dirty="0">
                <a:solidFill>
                  <a:schemeClr val="tx1"/>
                </a:solidFill>
                <a:latin typeface="Arial" panose="020B0604020202020204" pitchFamily="34" charset="0"/>
                <a:cs typeface="Arial" panose="020B0604020202020204" pitchFamily="34" charset="0"/>
              </a:rPr>
              <a:t>and</a:t>
            </a:r>
            <a:r>
              <a:rPr lang="en-US" sz="1600" spc="-30" dirty="0">
                <a:solidFill>
                  <a:schemeClr val="tx1"/>
                </a:solidFill>
                <a:latin typeface="Arial" panose="020B0604020202020204" pitchFamily="34" charset="0"/>
                <a:cs typeface="Arial" panose="020B0604020202020204" pitchFamily="34" charset="0"/>
              </a:rPr>
              <a:t> </a:t>
            </a:r>
            <a:r>
              <a:rPr lang="en-US" sz="1600" spc="90" dirty="0">
                <a:solidFill>
                  <a:schemeClr val="tx1"/>
                </a:solidFill>
                <a:latin typeface="Arial" panose="020B0604020202020204" pitchFamily="34" charset="0"/>
                <a:cs typeface="Arial" panose="020B0604020202020204" pitchFamily="34" charset="0"/>
              </a:rPr>
              <a:t>Technology</a:t>
            </a:r>
            <a:r>
              <a:rPr lang="en-US" sz="1600" spc="-49" dirty="0">
                <a:solidFill>
                  <a:schemeClr val="tx1"/>
                </a:solidFill>
                <a:latin typeface="Arial" panose="020B0604020202020204" pitchFamily="34" charset="0"/>
                <a:cs typeface="Arial" panose="020B0604020202020204" pitchFamily="34" charset="0"/>
              </a:rPr>
              <a:t> </a:t>
            </a:r>
            <a:r>
              <a:rPr lang="en-US" sz="1600" spc="68" dirty="0">
                <a:solidFill>
                  <a:schemeClr val="tx1"/>
                </a:solidFill>
                <a:latin typeface="Arial" panose="020B0604020202020204" pitchFamily="34" charset="0"/>
                <a:cs typeface="Arial" panose="020B0604020202020204" pitchFamily="34" charset="0"/>
              </a:rPr>
              <a:t>Policy 	</a:t>
            </a:r>
            <a:r>
              <a:rPr lang="en-US" sz="1600" spc="38" dirty="0">
                <a:solidFill>
                  <a:schemeClr val="tx1"/>
                </a:solidFill>
                <a:latin typeface="Arial" panose="020B0604020202020204" pitchFamily="34" charset="0"/>
                <a:cs typeface="Arial" panose="020B0604020202020204" pitchFamily="34" charset="0"/>
                <a:hlinkClick r:id="rId5"/>
              </a:rPr>
              <a:t>www.whitehouse.gov/ostp </a:t>
            </a:r>
            <a:r>
              <a:rPr lang="en-US" sz="1600" spc="38" dirty="0">
                <a:solidFill>
                  <a:schemeClr val="tx1"/>
                </a:solidFill>
                <a:latin typeface="Arial" panose="020B0604020202020204" pitchFamily="34" charset="0"/>
                <a:cs typeface="Arial" panose="020B0604020202020204" pitchFamily="34" charset="0"/>
              </a:rPr>
              <a:t> or  </a:t>
            </a:r>
            <a:r>
              <a:rPr lang="en-US" sz="1600" spc="38" dirty="0">
                <a:solidFill>
                  <a:schemeClr val="tx1"/>
                </a:solidFill>
                <a:latin typeface="Arial" panose="020B0604020202020204" pitchFamily="34" charset="0"/>
                <a:cs typeface="Arial" panose="020B0604020202020204" pitchFamily="34" charset="0"/>
                <a:hlinkClick r:id="rId6"/>
              </a:rPr>
              <a:t>www.ostp.govc</a:t>
            </a:r>
            <a:r>
              <a:rPr lang="en-US" sz="1600" spc="71" dirty="0">
                <a:solidFill>
                  <a:schemeClr val="tx1"/>
                </a:solidFill>
                <a:latin typeface="Arial" panose="020B0604020202020204" pitchFamily="34" charset="0"/>
                <a:cs typeface="Arial" panose="020B0604020202020204" pitchFamily="34" charset="0"/>
                <a:hlinkClick r:id="rId6"/>
              </a:rPr>
              <a:t>@WHOSTP</a:t>
            </a:r>
            <a:endParaRPr lang="en-US" sz="1600" spc="71" dirty="0">
              <a:solidFill>
                <a:schemeClr val="tx1"/>
              </a:solidFill>
              <a:latin typeface="Arial" panose="020B0604020202020204" pitchFamily="34" charset="0"/>
              <a:cs typeface="Arial" panose="020B0604020202020204" pitchFamily="34" charset="0"/>
            </a:endParaRPr>
          </a:p>
          <a:p>
            <a:endParaRPr lang="en-US" dirty="0"/>
          </a:p>
        </p:txBody>
      </p:sp>
      <p:sp>
        <p:nvSpPr>
          <p:cNvPr id="7" name="Text Placeholder 6"/>
          <p:cNvSpPr>
            <a:spLocks noGrp="1"/>
          </p:cNvSpPr>
          <p:nvPr>
            <p:ph type="body" sz="quarter" idx="20"/>
          </p:nvPr>
        </p:nvSpPr>
        <p:spPr/>
        <p:txBody>
          <a:bodyPr>
            <a:noAutofit/>
          </a:bodyPr>
          <a:lstStyle/>
          <a:p>
            <a:r>
              <a:rPr lang="en-US" sz="2400" dirty="0"/>
              <a:t>Resources</a:t>
            </a:r>
          </a:p>
        </p:txBody>
      </p:sp>
    </p:spTree>
    <p:extLst>
      <p:ext uri="{BB962C8B-B14F-4D97-AF65-F5344CB8AC3E}">
        <p14:creationId xmlns:p14="http://schemas.microsoft.com/office/powerpoint/2010/main" val="4026243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684015" y="1817533"/>
            <a:ext cx="7568008" cy="3222934"/>
          </a:xfrm>
        </p:spPr>
        <p:txBody>
          <a:bodyPr/>
          <a:lstStyle/>
          <a:p>
            <a:r>
              <a:rPr lang="en-US" sz="1600" dirty="0"/>
              <a:t>Development of a reporting tool as a semi-annual reminder (needs stakeholder input)</a:t>
            </a:r>
          </a:p>
          <a:p>
            <a:pPr marL="0" indent="0">
              <a:buNone/>
            </a:pPr>
            <a:endParaRPr lang="en-US" sz="1600" dirty="0"/>
          </a:p>
          <a:p>
            <a:r>
              <a:rPr lang="en-US" sz="1600" dirty="0"/>
              <a:t>Increasing outreach for Investigators in areas of overlapping responsibilities</a:t>
            </a:r>
          </a:p>
          <a:p>
            <a:endParaRPr lang="en-US" sz="1600" dirty="0"/>
          </a:p>
          <a:p>
            <a:r>
              <a:rPr lang="en-US" sz="1600" dirty="0"/>
              <a:t>Adding documentation for institutional review in ERA COI</a:t>
            </a:r>
          </a:p>
          <a:p>
            <a:endParaRPr lang="en-US" sz="1600" dirty="0"/>
          </a:p>
          <a:p>
            <a:r>
              <a:rPr lang="en-US" sz="1600" dirty="0"/>
              <a:t>Increasing support for review of international visit requests to ASU</a:t>
            </a:r>
          </a:p>
        </p:txBody>
      </p:sp>
      <p:sp>
        <p:nvSpPr>
          <p:cNvPr id="7" name="Text Placeholder 6"/>
          <p:cNvSpPr>
            <a:spLocks noGrp="1"/>
          </p:cNvSpPr>
          <p:nvPr>
            <p:ph type="body" sz="quarter" idx="20"/>
          </p:nvPr>
        </p:nvSpPr>
        <p:spPr/>
        <p:txBody>
          <a:bodyPr>
            <a:noAutofit/>
          </a:bodyPr>
          <a:lstStyle/>
          <a:p>
            <a:r>
              <a:rPr lang="en-US" sz="2400" dirty="0"/>
              <a:t>Enhancing Resources</a:t>
            </a:r>
          </a:p>
        </p:txBody>
      </p:sp>
    </p:spTree>
    <p:extLst>
      <p:ext uri="{BB962C8B-B14F-4D97-AF65-F5344CB8AC3E}">
        <p14:creationId xmlns:p14="http://schemas.microsoft.com/office/powerpoint/2010/main" val="2494585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711452" y="1654855"/>
            <a:ext cx="5724839" cy="1548629"/>
          </a:xfrm>
        </p:spPr>
        <p:txBody>
          <a:bodyPr/>
          <a:lstStyle/>
          <a:p>
            <a:r>
              <a:rPr lang="en-US" sz="1600" dirty="0">
                <a:solidFill>
                  <a:schemeClr val="tx1"/>
                </a:solidFill>
                <a:latin typeface="Arial" panose="020B0604020202020204" pitchFamily="34" charset="0"/>
                <a:cs typeface="Arial" panose="020B0604020202020204" pitchFamily="34" charset="0"/>
              </a:rPr>
              <a:t>University of Iowa International Research Presentation, November 2019</a:t>
            </a:r>
          </a:p>
          <a:p>
            <a:pPr marL="0" indent="0">
              <a:buNone/>
            </a:pPr>
            <a:endParaRPr lang="en-US" sz="1600" dirty="0">
              <a:solidFill>
                <a:schemeClr val="tx1"/>
              </a:solidFill>
              <a:latin typeface="Arial" panose="020B0604020202020204" pitchFamily="34" charset="0"/>
              <a:cs typeface="Arial" panose="020B0604020202020204" pitchFamily="34" charset="0"/>
            </a:endParaRPr>
          </a:p>
          <a:p>
            <a:r>
              <a:rPr lang="en-US" sz="1600" dirty="0"/>
              <a:t>OSTP – Dr. Kelvin Droegemeier, “Enhancing the Security and Integrity of America’s Research Enterprise,” June 2020</a:t>
            </a:r>
          </a:p>
        </p:txBody>
      </p:sp>
      <p:sp>
        <p:nvSpPr>
          <p:cNvPr id="3" name="Text Placeholder 2"/>
          <p:cNvSpPr>
            <a:spLocks noGrp="1"/>
          </p:cNvSpPr>
          <p:nvPr>
            <p:ph type="body" sz="quarter" idx="20"/>
          </p:nvPr>
        </p:nvSpPr>
        <p:spPr>
          <a:xfrm>
            <a:off x="647700" y="833737"/>
            <a:ext cx="7640638" cy="369332"/>
          </a:xfrm>
        </p:spPr>
        <p:txBody>
          <a:bodyPr/>
          <a:lstStyle/>
          <a:p>
            <a:r>
              <a:rPr lang="en-US" sz="2400" dirty="0"/>
              <a:t>Acknowledgements</a:t>
            </a:r>
          </a:p>
        </p:txBody>
      </p:sp>
    </p:spTree>
    <p:extLst>
      <p:ext uri="{BB962C8B-B14F-4D97-AF65-F5344CB8AC3E}">
        <p14:creationId xmlns:p14="http://schemas.microsoft.com/office/powerpoint/2010/main" val="798277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p:txBody>
          <a:bodyPr>
            <a:noAutofit/>
          </a:bodyPr>
          <a:lstStyle/>
          <a:p>
            <a:r>
              <a:rPr lang="en-US" sz="2400" dirty="0"/>
              <a:t>Q&amp;A </a:t>
            </a:r>
          </a:p>
        </p:txBody>
      </p:sp>
      <p:sp>
        <p:nvSpPr>
          <p:cNvPr id="2" name="TextBox 1">
            <a:extLst>
              <a:ext uri="{FF2B5EF4-FFF2-40B4-BE49-F238E27FC236}">
                <a16:creationId xmlns:a16="http://schemas.microsoft.com/office/drawing/2014/main" id="{D1D9FD23-154B-4655-8A66-3D903BA3908C}"/>
              </a:ext>
            </a:extLst>
          </p:cNvPr>
          <p:cNvSpPr txBox="1"/>
          <p:nvPr/>
        </p:nvSpPr>
        <p:spPr>
          <a:xfrm>
            <a:off x="577048" y="4722920"/>
            <a:ext cx="3861787" cy="461665"/>
          </a:xfrm>
          <a:prstGeom prst="rect">
            <a:avLst/>
          </a:prstGeom>
          <a:noFill/>
        </p:spPr>
        <p:txBody>
          <a:bodyPr wrap="square" rtlCol="0">
            <a:spAutoFit/>
          </a:bodyPr>
          <a:lstStyle/>
          <a:p>
            <a:r>
              <a:rPr lang="en-US" sz="2400" b="1" i="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1050405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Context</a:t>
            </a:r>
          </a:p>
        </p:txBody>
      </p:sp>
    </p:spTree>
    <p:extLst>
      <p:ext uri="{BB962C8B-B14F-4D97-AF65-F5344CB8AC3E}">
        <p14:creationId xmlns:p14="http://schemas.microsoft.com/office/powerpoint/2010/main" val="102399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FDC4F1D-494C-4C72-92B3-41311ACC74D2}"/>
              </a:ext>
            </a:extLst>
          </p:cNvPr>
          <p:cNvSpPr/>
          <p:nvPr/>
        </p:nvSpPr>
        <p:spPr>
          <a:xfrm>
            <a:off x="557485" y="1734136"/>
            <a:ext cx="8266918" cy="3539430"/>
          </a:xfrm>
          <a:prstGeom prst="rect">
            <a:avLst/>
          </a:prstGeom>
        </p:spPr>
        <p:txBody>
          <a:bodyPr wrap="square">
            <a:spAutoFit/>
          </a:bodyPr>
          <a:lstStyle/>
          <a:p>
            <a:r>
              <a:rPr lang="en-US" sz="1600" i="1" dirty="0">
                <a:solidFill>
                  <a:srgbClr val="000000"/>
                </a:solidFill>
                <a:latin typeface="Arial" panose="020B0604020202020204" pitchFamily="34" charset="0"/>
                <a:ea typeface="Calibri" panose="020F0502020204030204" pitchFamily="34" charset="0"/>
                <a:cs typeface="Arial" panose="020B0604020202020204" pitchFamily="34" charset="0"/>
              </a:rPr>
              <a:t>International engagements and collaborations are encouraged as we support academic freedom and the ability to exchange ideas and collaborate with foreign partners to advance knowledge.  </a:t>
            </a:r>
            <a:endParaRPr lang="en-US" sz="1600" i="1" dirty="0">
              <a:latin typeface="Arial" panose="020B0604020202020204" pitchFamily="34" charset="0"/>
              <a:ea typeface="Calibri" panose="020F0502020204030204" pitchFamily="34" charset="0"/>
              <a:cs typeface="Arial" panose="020B0604020202020204" pitchFamily="34" charset="0"/>
            </a:endParaRPr>
          </a:p>
          <a:p>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sz="1600" dirty="0">
              <a:latin typeface="Arial" panose="020B0604020202020204" pitchFamily="34" charset="0"/>
              <a:ea typeface="Calibri" panose="020F0502020204030204" pitchFamily="34" charset="0"/>
              <a:cs typeface="Arial" panose="020B0604020202020204" pitchFamily="34" charset="0"/>
            </a:endParaRPr>
          </a:p>
          <a:p>
            <a:pPr marL="257175" indent="-257175">
              <a:buFont typeface="Arial" panose="020B0604020202020204" pitchFamily="34" charset="0"/>
              <a:buChar char="•"/>
              <a:tabLst>
                <a:tab pos="342900" algn="l"/>
              </a:tabLst>
            </a:pP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Enables cutting-edge research that no nation can achieve alone</a:t>
            </a:r>
          </a:p>
          <a:p>
            <a:pPr marL="257175" indent="-257175">
              <a:buFont typeface="Arial" panose="020B0604020202020204" pitchFamily="34" charset="0"/>
              <a:buChar char="•"/>
              <a:tabLst>
                <a:tab pos="342900" algn="l"/>
              </a:tabLst>
            </a:pPr>
            <a:endParaRPr lang="en-US" sz="16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257175" indent="-257175">
              <a:buFont typeface="Arial" panose="020B0604020202020204" pitchFamily="34" charset="0"/>
              <a:buChar char="•"/>
              <a:tabLst>
                <a:tab pos="342900" algn="l"/>
              </a:tabLst>
            </a:pP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Strengthens scientific and diplomatic relations</a:t>
            </a:r>
          </a:p>
          <a:p>
            <a:pPr marL="257175" indent="-257175">
              <a:buFont typeface="Arial" panose="020B0604020202020204" pitchFamily="34" charset="0"/>
              <a:buChar char="•"/>
              <a:tabLst>
                <a:tab pos="342900" algn="l"/>
              </a:tabLst>
            </a:pPr>
            <a:endParaRPr lang="en-US" sz="16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257175" indent="-257175">
              <a:buFont typeface="Arial" panose="020B0604020202020204" pitchFamily="34" charset="0"/>
              <a:buChar char="•"/>
              <a:tabLst>
                <a:tab pos="342900" algn="l"/>
              </a:tabLst>
            </a:pP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Leverages resources including funding, expertise and facilities</a:t>
            </a:r>
          </a:p>
          <a:p>
            <a:pPr marL="257175" indent="-257175">
              <a:buFont typeface="Arial" panose="020B0604020202020204" pitchFamily="34" charset="0"/>
              <a:buChar char="•"/>
              <a:tabLst>
                <a:tab pos="342900" algn="l"/>
              </a:tabLst>
            </a:pPr>
            <a:endParaRPr lang="en-US" sz="16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257175" indent="-257175">
              <a:buFont typeface="Arial" panose="020B0604020202020204" pitchFamily="34" charset="0"/>
              <a:buChar char="•"/>
              <a:tabLst>
                <a:tab pos="342900" algn="l"/>
              </a:tabLst>
            </a:pP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Trains a robust S&amp;T workforce capable of solving global challenges</a:t>
            </a:r>
          </a:p>
          <a:p>
            <a:pPr marL="257175" indent="-257175">
              <a:buFont typeface="Arial" panose="020B0604020202020204" pitchFamily="34" charset="0"/>
              <a:buChar char="•"/>
              <a:tabLst>
                <a:tab pos="342900" algn="l"/>
              </a:tabLst>
            </a:pPr>
            <a:endParaRPr lang="en-US" sz="16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257175" indent="-257175">
              <a:buFont typeface="Arial" panose="020B0604020202020204" pitchFamily="34" charset="0"/>
              <a:buChar char="•"/>
              <a:tabLst>
                <a:tab pos="342900" algn="l"/>
              </a:tabLst>
            </a:pP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International students and scholars contribute significantly to the U.S. research  enterprise</a:t>
            </a:r>
          </a:p>
        </p:txBody>
      </p:sp>
      <p:sp>
        <p:nvSpPr>
          <p:cNvPr id="7" name="Text Placeholder 6">
            <a:extLst>
              <a:ext uri="{FF2B5EF4-FFF2-40B4-BE49-F238E27FC236}">
                <a16:creationId xmlns:a16="http://schemas.microsoft.com/office/drawing/2014/main" id="{6CAC3A29-84B4-48C0-8F2A-4B82B60D6E02}"/>
              </a:ext>
            </a:extLst>
          </p:cNvPr>
          <p:cNvSpPr txBox="1">
            <a:spLocks/>
          </p:cNvSpPr>
          <p:nvPr/>
        </p:nvSpPr>
        <p:spPr>
          <a:xfrm>
            <a:off x="647700" y="833737"/>
            <a:ext cx="7640638" cy="435770"/>
          </a:xfrm>
          <a:prstGeom prst="rect">
            <a:avLst/>
          </a:prstGeom>
        </p:spPr>
        <p:txBody>
          <a:bodyPr>
            <a:noAutofit/>
          </a:bodyPr>
          <a:lst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marL="0" indent="0">
              <a:buNone/>
            </a:pPr>
            <a:r>
              <a:rPr lang="en-US" b="1" dirty="0">
                <a:latin typeface="Arial" panose="020B0604020202020204" pitchFamily="34" charset="0"/>
                <a:cs typeface="Arial" panose="020B0604020202020204" pitchFamily="34" charset="0"/>
              </a:rPr>
              <a:t>Importance of International Collaboration</a:t>
            </a:r>
          </a:p>
        </p:txBody>
      </p:sp>
    </p:spTree>
    <p:extLst>
      <p:ext uri="{BB962C8B-B14F-4D97-AF65-F5344CB8AC3E}">
        <p14:creationId xmlns:p14="http://schemas.microsoft.com/office/powerpoint/2010/main" val="1064076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43000" y="1821557"/>
            <a:ext cx="6492954" cy="3536256"/>
          </a:xfrm>
          <a:custGeom>
            <a:avLst/>
            <a:gdLst/>
            <a:ahLst/>
            <a:cxnLst/>
            <a:rect l="l" t="t" r="r" b="b"/>
            <a:pathLst>
              <a:path w="12192000" h="6858000">
                <a:moveTo>
                  <a:pt x="0" y="6858000"/>
                </a:moveTo>
                <a:lnTo>
                  <a:pt x="12192000" y="6858000"/>
                </a:lnTo>
                <a:lnTo>
                  <a:pt x="12192000" y="0"/>
                </a:lnTo>
                <a:lnTo>
                  <a:pt x="0" y="0"/>
                </a:lnTo>
                <a:lnTo>
                  <a:pt x="0" y="6858000"/>
                </a:lnTo>
                <a:close/>
              </a:path>
            </a:pathLst>
          </a:custGeom>
          <a:solidFill>
            <a:srgbClr val="FFFFFF"/>
          </a:solidFill>
        </p:spPr>
        <p:txBody>
          <a:bodyPr wrap="square" lIns="0" tIns="0" rIns="0" bIns="0" rtlCol="0"/>
          <a:lstStyle/>
          <a:p>
            <a:endParaRPr sz="1013" dirty="0"/>
          </a:p>
        </p:txBody>
      </p:sp>
      <p:sp>
        <p:nvSpPr>
          <p:cNvPr id="5" name="object 5"/>
          <p:cNvSpPr/>
          <p:nvPr/>
        </p:nvSpPr>
        <p:spPr>
          <a:xfrm>
            <a:off x="3490579" y="3039380"/>
            <a:ext cx="2048828" cy="848678"/>
          </a:xfrm>
          <a:custGeom>
            <a:avLst/>
            <a:gdLst/>
            <a:ahLst/>
            <a:cxnLst/>
            <a:rect l="l" t="t" r="r" b="b"/>
            <a:pathLst>
              <a:path w="3642359" h="1508760">
                <a:moveTo>
                  <a:pt x="0" y="1508760"/>
                </a:moveTo>
                <a:lnTo>
                  <a:pt x="3642360" y="1508760"/>
                </a:lnTo>
                <a:lnTo>
                  <a:pt x="3642360" y="0"/>
                </a:lnTo>
                <a:lnTo>
                  <a:pt x="0" y="0"/>
                </a:lnTo>
                <a:lnTo>
                  <a:pt x="0" y="1508760"/>
                </a:lnTo>
                <a:close/>
              </a:path>
            </a:pathLst>
          </a:custGeom>
          <a:solidFill>
            <a:srgbClr val="E6B81E"/>
          </a:solidFill>
        </p:spPr>
        <p:txBody>
          <a:bodyPr wrap="square" lIns="0" tIns="0" rIns="0" bIns="0" rtlCol="0"/>
          <a:lstStyle/>
          <a:p>
            <a:endParaRPr sz="1013" dirty="0"/>
          </a:p>
        </p:txBody>
      </p:sp>
      <p:sp>
        <p:nvSpPr>
          <p:cNvPr id="6" name="object 6"/>
          <p:cNvSpPr/>
          <p:nvPr/>
        </p:nvSpPr>
        <p:spPr>
          <a:xfrm>
            <a:off x="3490579" y="3039380"/>
            <a:ext cx="2048828" cy="848678"/>
          </a:xfrm>
          <a:custGeom>
            <a:avLst/>
            <a:gdLst/>
            <a:ahLst/>
            <a:cxnLst/>
            <a:rect l="l" t="t" r="r" b="b"/>
            <a:pathLst>
              <a:path w="3642359" h="1508760">
                <a:moveTo>
                  <a:pt x="0" y="1508760"/>
                </a:moveTo>
                <a:lnTo>
                  <a:pt x="3642360" y="1508760"/>
                </a:lnTo>
                <a:lnTo>
                  <a:pt x="3642360" y="0"/>
                </a:lnTo>
                <a:lnTo>
                  <a:pt x="0" y="0"/>
                </a:lnTo>
                <a:lnTo>
                  <a:pt x="0" y="1508760"/>
                </a:lnTo>
                <a:close/>
              </a:path>
            </a:pathLst>
          </a:custGeom>
          <a:ln w="19812">
            <a:solidFill>
              <a:srgbClr val="000000"/>
            </a:solidFill>
          </a:ln>
        </p:spPr>
        <p:txBody>
          <a:bodyPr wrap="square" lIns="0" tIns="0" rIns="0" bIns="0" rtlCol="0"/>
          <a:lstStyle/>
          <a:p>
            <a:endParaRPr sz="1013" dirty="0"/>
          </a:p>
        </p:txBody>
      </p:sp>
      <p:sp>
        <p:nvSpPr>
          <p:cNvPr id="7" name="object 7"/>
          <p:cNvSpPr txBox="1"/>
          <p:nvPr/>
        </p:nvSpPr>
        <p:spPr>
          <a:xfrm>
            <a:off x="3704891" y="3156295"/>
            <a:ext cx="1617702" cy="561572"/>
          </a:xfrm>
          <a:prstGeom prst="rect">
            <a:avLst/>
          </a:prstGeom>
        </p:spPr>
        <p:txBody>
          <a:bodyPr vert="horz" wrap="square" lIns="0" tIns="7501" rIns="0" bIns="0" rtlCol="0">
            <a:spAutoFit/>
          </a:bodyPr>
          <a:lstStyle/>
          <a:p>
            <a:pPr marL="286465" marR="2858" indent="-279678">
              <a:spcBef>
                <a:spcPts val="59"/>
              </a:spcBef>
            </a:pPr>
            <a:r>
              <a:rPr spc="-3" dirty="0">
                <a:latin typeface="Trebuchet MS"/>
                <a:cs typeface="Trebuchet MS"/>
              </a:rPr>
              <a:t>IN</a:t>
            </a:r>
            <a:r>
              <a:rPr spc="-8" dirty="0">
                <a:latin typeface="Trebuchet MS"/>
                <a:cs typeface="Trebuchet MS"/>
              </a:rPr>
              <a:t>T</a:t>
            </a:r>
            <a:r>
              <a:rPr dirty="0">
                <a:latin typeface="Trebuchet MS"/>
                <a:cs typeface="Trebuchet MS"/>
              </a:rPr>
              <a:t>ER</a:t>
            </a:r>
            <a:r>
              <a:rPr spc="-8" dirty="0">
                <a:latin typeface="Trebuchet MS"/>
                <a:cs typeface="Trebuchet MS"/>
              </a:rPr>
              <a:t>N</a:t>
            </a:r>
            <a:r>
              <a:rPr spc="-183" dirty="0">
                <a:latin typeface="Trebuchet MS"/>
                <a:cs typeface="Trebuchet MS"/>
              </a:rPr>
              <a:t>A</a:t>
            </a:r>
            <a:r>
              <a:rPr dirty="0">
                <a:latin typeface="Trebuchet MS"/>
                <a:cs typeface="Trebuchet MS"/>
              </a:rPr>
              <a:t>TIO</a:t>
            </a:r>
            <a:r>
              <a:rPr spc="-8" dirty="0">
                <a:latin typeface="Trebuchet MS"/>
                <a:cs typeface="Trebuchet MS"/>
              </a:rPr>
              <a:t>N</a:t>
            </a:r>
            <a:r>
              <a:rPr dirty="0">
                <a:latin typeface="Trebuchet MS"/>
                <a:cs typeface="Trebuchet MS"/>
              </a:rPr>
              <a:t>AL  </a:t>
            </a:r>
            <a:r>
              <a:rPr spc="-3" dirty="0">
                <a:latin typeface="Trebuchet MS"/>
                <a:cs typeface="Trebuchet MS"/>
              </a:rPr>
              <a:t>RESEARCH</a:t>
            </a:r>
            <a:endParaRPr dirty="0">
              <a:latin typeface="Trebuchet MS"/>
              <a:cs typeface="Trebuchet MS"/>
            </a:endParaRPr>
          </a:p>
        </p:txBody>
      </p:sp>
      <p:sp>
        <p:nvSpPr>
          <p:cNvPr id="8" name="object 8"/>
          <p:cNvSpPr/>
          <p:nvPr/>
        </p:nvSpPr>
        <p:spPr>
          <a:xfrm>
            <a:off x="5091037" y="2170922"/>
            <a:ext cx="1226939" cy="941546"/>
          </a:xfrm>
          <a:custGeom>
            <a:avLst/>
            <a:gdLst/>
            <a:ahLst/>
            <a:cxnLst/>
            <a:rect l="l" t="t" r="r" b="b"/>
            <a:pathLst>
              <a:path w="2181225" h="1673860">
                <a:moveTo>
                  <a:pt x="1090403" y="0"/>
                </a:moveTo>
                <a:lnTo>
                  <a:pt x="1040884" y="799"/>
                </a:lnTo>
                <a:lnTo>
                  <a:pt x="991568" y="3124"/>
                </a:lnTo>
                <a:lnTo>
                  <a:pt x="942534" y="6960"/>
                </a:lnTo>
                <a:lnTo>
                  <a:pt x="893859" y="12292"/>
                </a:lnTo>
                <a:lnTo>
                  <a:pt x="845620" y="19107"/>
                </a:lnTo>
                <a:lnTo>
                  <a:pt x="797897" y="27388"/>
                </a:lnTo>
                <a:lnTo>
                  <a:pt x="750766" y="37121"/>
                </a:lnTo>
                <a:lnTo>
                  <a:pt x="704306" y="48291"/>
                </a:lnTo>
                <a:lnTo>
                  <a:pt x="658594" y="60884"/>
                </a:lnTo>
                <a:lnTo>
                  <a:pt x="613707" y="74886"/>
                </a:lnTo>
                <a:lnTo>
                  <a:pt x="569725" y="90280"/>
                </a:lnTo>
                <a:lnTo>
                  <a:pt x="526725" y="107053"/>
                </a:lnTo>
                <a:lnTo>
                  <a:pt x="484784" y="125190"/>
                </a:lnTo>
                <a:lnTo>
                  <a:pt x="443980" y="144675"/>
                </a:lnTo>
                <a:lnTo>
                  <a:pt x="404391" y="165495"/>
                </a:lnTo>
                <a:lnTo>
                  <a:pt x="366096" y="187635"/>
                </a:lnTo>
                <a:lnTo>
                  <a:pt x="329171" y="211079"/>
                </a:lnTo>
                <a:lnTo>
                  <a:pt x="293695" y="235813"/>
                </a:lnTo>
                <a:lnTo>
                  <a:pt x="259745" y="261823"/>
                </a:lnTo>
                <a:lnTo>
                  <a:pt x="227400" y="289093"/>
                </a:lnTo>
                <a:lnTo>
                  <a:pt x="196736" y="317609"/>
                </a:lnTo>
                <a:lnTo>
                  <a:pt x="167833" y="347357"/>
                </a:lnTo>
                <a:lnTo>
                  <a:pt x="140767" y="378320"/>
                </a:lnTo>
                <a:lnTo>
                  <a:pt x="112775" y="414403"/>
                </a:lnTo>
                <a:lnTo>
                  <a:pt x="87959" y="451048"/>
                </a:lnTo>
                <a:lnTo>
                  <a:pt x="66288" y="488177"/>
                </a:lnTo>
                <a:lnTo>
                  <a:pt x="47731" y="525714"/>
                </a:lnTo>
                <a:lnTo>
                  <a:pt x="32255" y="563580"/>
                </a:lnTo>
                <a:lnTo>
                  <a:pt x="19830" y="601700"/>
                </a:lnTo>
                <a:lnTo>
                  <a:pt x="10423" y="639995"/>
                </a:lnTo>
                <a:lnTo>
                  <a:pt x="4003" y="678389"/>
                </a:lnTo>
                <a:lnTo>
                  <a:pt x="539" y="716804"/>
                </a:lnTo>
                <a:lnTo>
                  <a:pt x="0" y="755162"/>
                </a:lnTo>
                <a:lnTo>
                  <a:pt x="2352" y="793387"/>
                </a:lnTo>
                <a:lnTo>
                  <a:pt x="7566" y="831401"/>
                </a:lnTo>
                <a:lnTo>
                  <a:pt x="15608" y="869128"/>
                </a:lnTo>
                <a:lnTo>
                  <a:pt x="26449" y="906488"/>
                </a:lnTo>
                <a:lnTo>
                  <a:pt x="40056" y="943407"/>
                </a:lnTo>
                <a:lnTo>
                  <a:pt x="56398" y="979805"/>
                </a:lnTo>
                <a:lnTo>
                  <a:pt x="75443" y="1015607"/>
                </a:lnTo>
                <a:lnTo>
                  <a:pt x="97160" y="1050733"/>
                </a:lnTo>
                <a:lnTo>
                  <a:pt x="121516" y="1085109"/>
                </a:lnTo>
                <a:lnTo>
                  <a:pt x="148481" y="1118655"/>
                </a:lnTo>
                <a:lnTo>
                  <a:pt x="178023" y="1151295"/>
                </a:lnTo>
                <a:lnTo>
                  <a:pt x="210111" y="1182952"/>
                </a:lnTo>
                <a:lnTo>
                  <a:pt x="244712" y="1213548"/>
                </a:lnTo>
                <a:lnTo>
                  <a:pt x="281796" y="1243005"/>
                </a:lnTo>
                <a:lnTo>
                  <a:pt x="321331" y="1271248"/>
                </a:lnTo>
                <a:lnTo>
                  <a:pt x="363284" y="1298198"/>
                </a:lnTo>
                <a:lnTo>
                  <a:pt x="407626" y="1323778"/>
                </a:lnTo>
                <a:lnTo>
                  <a:pt x="454323" y="1347911"/>
                </a:lnTo>
                <a:lnTo>
                  <a:pt x="503345" y="1370519"/>
                </a:lnTo>
                <a:lnTo>
                  <a:pt x="554660" y="1391526"/>
                </a:lnTo>
                <a:lnTo>
                  <a:pt x="636194" y="1673466"/>
                </a:lnTo>
                <a:lnTo>
                  <a:pt x="949376" y="1481315"/>
                </a:lnTo>
                <a:lnTo>
                  <a:pt x="1230652" y="1481315"/>
                </a:lnTo>
                <a:lnTo>
                  <a:pt x="1275066" y="1476878"/>
                </a:lnTo>
                <a:lnTo>
                  <a:pt x="1327668" y="1469800"/>
                </a:lnTo>
                <a:lnTo>
                  <a:pt x="1379553" y="1460991"/>
                </a:lnTo>
                <a:lnTo>
                  <a:pt x="1430635" y="1450481"/>
                </a:lnTo>
                <a:lnTo>
                  <a:pt x="1480824" y="1438301"/>
                </a:lnTo>
                <a:lnTo>
                  <a:pt x="1530031" y="1424482"/>
                </a:lnTo>
                <a:lnTo>
                  <a:pt x="1578169" y="1409052"/>
                </a:lnTo>
                <a:lnTo>
                  <a:pt x="1625149" y="1392043"/>
                </a:lnTo>
                <a:lnTo>
                  <a:pt x="1670882" y="1373485"/>
                </a:lnTo>
                <a:lnTo>
                  <a:pt x="1715279" y="1353407"/>
                </a:lnTo>
                <a:lnTo>
                  <a:pt x="1758253" y="1331841"/>
                </a:lnTo>
                <a:lnTo>
                  <a:pt x="1799715" y="1308816"/>
                </a:lnTo>
                <a:lnTo>
                  <a:pt x="1839577" y="1284362"/>
                </a:lnTo>
                <a:lnTo>
                  <a:pt x="1877749" y="1258510"/>
                </a:lnTo>
                <a:lnTo>
                  <a:pt x="1914144" y="1231290"/>
                </a:lnTo>
                <a:lnTo>
                  <a:pt x="1948673" y="1202732"/>
                </a:lnTo>
                <a:lnTo>
                  <a:pt x="1981247" y="1172866"/>
                </a:lnTo>
                <a:lnTo>
                  <a:pt x="2011779" y="1141723"/>
                </a:lnTo>
                <a:lnTo>
                  <a:pt x="2040179" y="1109332"/>
                </a:lnTo>
                <a:lnTo>
                  <a:pt x="2068171" y="1073250"/>
                </a:lnTo>
                <a:lnTo>
                  <a:pt x="2092987" y="1036605"/>
                </a:lnTo>
                <a:lnTo>
                  <a:pt x="2114658" y="999476"/>
                </a:lnTo>
                <a:lnTo>
                  <a:pt x="2133216" y="961939"/>
                </a:lnTo>
                <a:lnTo>
                  <a:pt x="2148691" y="924072"/>
                </a:lnTo>
                <a:lnTo>
                  <a:pt x="2161117" y="885952"/>
                </a:lnTo>
                <a:lnTo>
                  <a:pt x="2170523" y="847657"/>
                </a:lnTo>
                <a:lnTo>
                  <a:pt x="2176943" y="809264"/>
                </a:lnTo>
                <a:lnTo>
                  <a:pt x="2180407" y="770849"/>
                </a:lnTo>
                <a:lnTo>
                  <a:pt x="2180947" y="732490"/>
                </a:lnTo>
                <a:lnTo>
                  <a:pt x="2178594" y="694265"/>
                </a:lnTo>
                <a:lnTo>
                  <a:pt x="2173381" y="656251"/>
                </a:lnTo>
                <a:lnTo>
                  <a:pt x="2165338" y="618525"/>
                </a:lnTo>
                <a:lnTo>
                  <a:pt x="2154497" y="581164"/>
                </a:lnTo>
                <a:lnTo>
                  <a:pt x="2140890" y="544246"/>
                </a:lnTo>
                <a:lnTo>
                  <a:pt x="2124548" y="507847"/>
                </a:lnTo>
                <a:lnTo>
                  <a:pt x="2105504" y="472046"/>
                </a:lnTo>
                <a:lnTo>
                  <a:pt x="2083787" y="436919"/>
                </a:lnTo>
                <a:lnTo>
                  <a:pt x="2059430" y="402544"/>
                </a:lnTo>
                <a:lnTo>
                  <a:pt x="2032465" y="368998"/>
                </a:lnTo>
                <a:lnTo>
                  <a:pt x="2002923" y="336357"/>
                </a:lnTo>
                <a:lnTo>
                  <a:pt x="1970835" y="304701"/>
                </a:lnTo>
                <a:lnTo>
                  <a:pt x="1936234" y="274105"/>
                </a:lnTo>
                <a:lnTo>
                  <a:pt x="1899150" y="244647"/>
                </a:lnTo>
                <a:lnTo>
                  <a:pt x="1859616" y="216405"/>
                </a:lnTo>
                <a:lnTo>
                  <a:pt x="1817662" y="189455"/>
                </a:lnTo>
                <a:lnTo>
                  <a:pt x="1773321" y="163875"/>
                </a:lnTo>
                <a:lnTo>
                  <a:pt x="1726623" y="139742"/>
                </a:lnTo>
                <a:lnTo>
                  <a:pt x="1677601" y="117133"/>
                </a:lnTo>
                <a:lnTo>
                  <a:pt x="1626286" y="96126"/>
                </a:lnTo>
                <a:lnTo>
                  <a:pt x="1579665" y="79169"/>
                </a:lnTo>
                <a:lnTo>
                  <a:pt x="1532391" y="63900"/>
                </a:lnTo>
                <a:lnTo>
                  <a:pt x="1484543" y="50303"/>
                </a:lnTo>
                <a:lnTo>
                  <a:pt x="1436197" y="38366"/>
                </a:lnTo>
                <a:lnTo>
                  <a:pt x="1387433" y="28072"/>
                </a:lnTo>
                <a:lnTo>
                  <a:pt x="1338327" y="19406"/>
                </a:lnTo>
                <a:lnTo>
                  <a:pt x="1288958" y="12355"/>
                </a:lnTo>
                <a:lnTo>
                  <a:pt x="1239403" y="6904"/>
                </a:lnTo>
                <a:lnTo>
                  <a:pt x="1189740" y="3037"/>
                </a:lnTo>
                <a:lnTo>
                  <a:pt x="1140047" y="741"/>
                </a:lnTo>
                <a:lnTo>
                  <a:pt x="1090403" y="0"/>
                </a:lnTo>
                <a:close/>
              </a:path>
              <a:path w="2181225" h="1673860">
                <a:moveTo>
                  <a:pt x="1230652" y="1481315"/>
                </a:moveTo>
                <a:lnTo>
                  <a:pt x="949376" y="1481315"/>
                </a:lnTo>
                <a:lnTo>
                  <a:pt x="1004415" y="1485255"/>
                </a:lnTo>
                <a:lnTo>
                  <a:pt x="1059269" y="1487282"/>
                </a:lnTo>
                <a:lnTo>
                  <a:pt x="1113850" y="1487428"/>
                </a:lnTo>
                <a:lnTo>
                  <a:pt x="1168068" y="1485723"/>
                </a:lnTo>
                <a:lnTo>
                  <a:pt x="1221837" y="1482196"/>
                </a:lnTo>
                <a:lnTo>
                  <a:pt x="1230652" y="1481315"/>
                </a:lnTo>
                <a:close/>
              </a:path>
            </a:pathLst>
          </a:custGeom>
          <a:solidFill>
            <a:srgbClr val="000000"/>
          </a:solidFill>
        </p:spPr>
        <p:txBody>
          <a:bodyPr wrap="square" lIns="0" tIns="0" rIns="0" bIns="0" rtlCol="0"/>
          <a:lstStyle/>
          <a:p>
            <a:endParaRPr sz="1013" dirty="0"/>
          </a:p>
        </p:txBody>
      </p:sp>
      <p:sp>
        <p:nvSpPr>
          <p:cNvPr id="9" name="object 9"/>
          <p:cNvSpPr/>
          <p:nvPr/>
        </p:nvSpPr>
        <p:spPr>
          <a:xfrm>
            <a:off x="5091037" y="2170922"/>
            <a:ext cx="1226939" cy="941546"/>
          </a:xfrm>
          <a:custGeom>
            <a:avLst/>
            <a:gdLst/>
            <a:ahLst/>
            <a:cxnLst/>
            <a:rect l="l" t="t" r="r" b="b"/>
            <a:pathLst>
              <a:path w="2181225" h="1673860">
                <a:moveTo>
                  <a:pt x="636194" y="1673466"/>
                </a:moveTo>
                <a:lnTo>
                  <a:pt x="554660" y="1391526"/>
                </a:lnTo>
                <a:lnTo>
                  <a:pt x="503345" y="1370519"/>
                </a:lnTo>
                <a:lnTo>
                  <a:pt x="454323" y="1347911"/>
                </a:lnTo>
                <a:lnTo>
                  <a:pt x="407626" y="1323778"/>
                </a:lnTo>
                <a:lnTo>
                  <a:pt x="363284" y="1298198"/>
                </a:lnTo>
                <a:lnTo>
                  <a:pt x="321331" y="1271248"/>
                </a:lnTo>
                <a:lnTo>
                  <a:pt x="281796" y="1243005"/>
                </a:lnTo>
                <a:lnTo>
                  <a:pt x="244712" y="1213548"/>
                </a:lnTo>
                <a:lnTo>
                  <a:pt x="210111" y="1182952"/>
                </a:lnTo>
                <a:lnTo>
                  <a:pt x="178023" y="1151295"/>
                </a:lnTo>
                <a:lnTo>
                  <a:pt x="148481" y="1118655"/>
                </a:lnTo>
                <a:lnTo>
                  <a:pt x="121516" y="1085109"/>
                </a:lnTo>
                <a:lnTo>
                  <a:pt x="97160" y="1050733"/>
                </a:lnTo>
                <a:lnTo>
                  <a:pt x="75443" y="1015607"/>
                </a:lnTo>
                <a:lnTo>
                  <a:pt x="56398" y="979805"/>
                </a:lnTo>
                <a:lnTo>
                  <a:pt x="40056" y="943407"/>
                </a:lnTo>
                <a:lnTo>
                  <a:pt x="26449" y="906488"/>
                </a:lnTo>
                <a:lnTo>
                  <a:pt x="15608" y="869128"/>
                </a:lnTo>
                <a:lnTo>
                  <a:pt x="7566" y="831401"/>
                </a:lnTo>
                <a:lnTo>
                  <a:pt x="2352" y="793387"/>
                </a:lnTo>
                <a:lnTo>
                  <a:pt x="0" y="755162"/>
                </a:lnTo>
                <a:lnTo>
                  <a:pt x="539" y="716804"/>
                </a:lnTo>
                <a:lnTo>
                  <a:pt x="4003" y="678389"/>
                </a:lnTo>
                <a:lnTo>
                  <a:pt x="10423" y="639995"/>
                </a:lnTo>
                <a:lnTo>
                  <a:pt x="19830" y="601700"/>
                </a:lnTo>
                <a:lnTo>
                  <a:pt x="32255" y="563580"/>
                </a:lnTo>
                <a:lnTo>
                  <a:pt x="47731" y="525714"/>
                </a:lnTo>
                <a:lnTo>
                  <a:pt x="66288" y="488177"/>
                </a:lnTo>
                <a:lnTo>
                  <a:pt x="87959" y="451048"/>
                </a:lnTo>
                <a:lnTo>
                  <a:pt x="112775" y="414403"/>
                </a:lnTo>
                <a:lnTo>
                  <a:pt x="140767" y="378320"/>
                </a:lnTo>
                <a:lnTo>
                  <a:pt x="167833" y="347357"/>
                </a:lnTo>
                <a:lnTo>
                  <a:pt x="196736" y="317609"/>
                </a:lnTo>
                <a:lnTo>
                  <a:pt x="227400" y="289093"/>
                </a:lnTo>
                <a:lnTo>
                  <a:pt x="259745" y="261823"/>
                </a:lnTo>
                <a:lnTo>
                  <a:pt x="293695" y="235813"/>
                </a:lnTo>
                <a:lnTo>
                  <a:pt x="329171" y="211079"/>
                </a:lnTo>
                <a:lnTo>
                  <a:pt x="366096" y="187635"/>
                </a:lnTo>
                <a:lnTo>
                  <a:pt x="404391" y="165495"/>
                </a:lnTo>
                <a:lnTo>
                  <a:pt x="443980" y="144675"/>
                </a:lnTo>
                <a:lnTo>
                  <a:pt x="484784" y="125190"/>
                </a:lnTo>
                <a:lnTo>
                  <a:pt x="526725" y="107053"/>
                </a:lnTo>
                <a:lnTo>
                  <a:pt x="569725" y="90280"/>
                </a:lnTo>
                <a:lnTo>
                  <a:pt x="613707" y="74886"/>
                </a:lnTo>
                <a:lnTo>
                  <a:pt x="658594" y="60884"/>
                </a:lnTo>
                <a:lnTo>
                  <a:pt x="704306" y="48291"/>
                </a:lnTo>
                <a:lnTo>
                  <a:pt x="750766" y="37121"/>
                </a:lnTo>
                <a:lnTo>
                  <a:pt x="797897" y="27388"/>
                </a:lnTo>
                <a:lnTo>
                  <a:pt x="845620" y="19107"/>
                </a:lnTo>
                <a:lnTo>
                  <a:pt x="893859" y="12292"/>
                </a:lnTo>
                <a:lnTo>
                  <a:pt x="942534" y="6960"/>
                </a:lnTo>
                <a:lnTo>
                  <a:pt x="991568" y="3124"/>
                </a:lnTo>
                <a:lnTo>
                  <a:pt x="1040884" y="799"/>
                </a:lnTo>
                <a:lnTo>
                  <a:pt x="1090403" y="0"/>
                </a:lnTo>
                <a:lnTo>
                  <a:pt x="1140047" y="741"/>
                </a:lnTo>
                <a:lnTo>
                  <a:pt x="1189740" y="3037"/>
                </a:lnTo>
                <a:lnTo>
                  <a:pt x="1239403" y="6904"/>
                </a:lnTo>
                <a:lnTo>
                  <a:pt x="1288958" y="12355"/>
                </a:lnTo>
                <a:lnTo>
                  <a:pt x="1338327" y="19406"/>
                </a:lnTo>
                <a:lnTo>
                  <a:pt x="1387433" y="28072"/>
                </a:lnTo>
                <a:lnTo>
                  <a:pt x="1436197" y="38366"/>
                </a:lnTo>
                <a:lnTo>
                  <a:pt x="1484543" y="50303"/>
                </a:lnTo>
                <a:lnTo>
                  <a:pt x="1532391" y="63900"/>
                </a:lnTo>
                <a:lnTo>
                  <a:pt x="1579665" y="79169"/>
                </a:lnTo>
                <a:lnTo>
                  <a:pt x="1626286" y="96126"/>
                </a:lnTo>
                <a:lnTo>
                  <a:pt x="1677601" y="117133"/>
                </a:lnTo>
                <a:lnTo>
                  <a:pt x="1726623" y="139742"/>
                </a:lnTo>
                <a:lnTo>
                  <a:pt x="1773321" y="163875"/>
                </a:lnTo>
                <a:lnTo>
                  <a:pt x="1817662" y="189455"/>
                </a:lnTo>
                <a:lnTo>
                  <a:pt x="1859616" y="216405"/>
                </a:lnTo>
                <a:lnTo>
                  <a:pt x="1899150" y="244647"/>
                </a:lnTo>
                <a:lnTo>
                  <a:pt x="1936234" y="274105"/>
                </a:lnTo>
                <a:lnTo>
                  <a:pt x="1970835" y="304701"/>
                </a:lnTo>
                <a:lnTo>
                  <a:pt x="2002923" y="336357"/>
                </a:lnTo>
                <a:lnTo>
                  <a:pt x="2032465" y="368998"/>
                </a:lnTo>
                <a:lnTo>
                  <a:pt x="2059430" y="402544"/>
                </a:lnTo>
                <a:lnTo>
                  <a:pt x="2083787" y="436919"/>
                </a:lnTo>
                <a:lnTo>
                  <a:pt x="2105504" y="472046"/>
                </a:lnTo>
                <a:lnTo>
                  <a:pt x="2124548" y="507847"/>
                </a:lnTo>
                <a:lnTo>
                  <a:pt x="2140890" y="544246"/>
                </a:lnTo>
                <a:lnTo>
                  <a:pt x="2154497" y="581164"/>
                </a:lnTo>
                <a:lnTo>
                  <a:pt x="2165338" y="618525"/>
                </a:lnTo>
                <a:lnTo>
                  <a:pt x="2173381" y="656251"/>
                </a:lnTo>
                <a:lnTo>
                  <a:pt x="2178594" y="694265"/>
                </a:lnTo>
                <a:lnTo>
                  <a:pt x="2180947" y="732490"/>
                </a:lnTo>
                <a:lnTo>
                  <a:pt x="2180407" y="770849"/>
                </a:lnTo>
                <a:lnTo>
                  <a:pt x="2176943" y="809264"/>
                </a:lnTo>
                <a:lnTo>
                  <a:pt x="2170523" y="847657"/>
                </a:lnTo>
                <a:lnTo>
                  <a:pt x="2161117" y="885952"/>
                </a:lnTo>
                <a:lnTo>
                  <a:pt x="2148691" y="924072"/>
                </a:lnTo>
                <a:lnTo>
                  <a:pt x="2133216" y="961939"/>
                </a:lnTo>
                <a:lnTo>
                  <a:pt x="2114658" y="999476"/>
                </a:lnTo>
                <a:lnTo>
                  <a:pt x="2092987" y="1036605"/>
                </a:lnTo>
                <a:lnTo>
                  <a:pt x="2068171" y="1073250"/>
                </a:lnTo>
                <a:lnTo>
                  <a:pt x="2040179" y="1109332"/>
                </a:lnTo>
                <a:lnTo>
                  <a:pt x="2011779" y="1141723"/>
                </a:lnTo>
                <a:lnTo>
                  <a:pt x="1981247" y="1172866"/>
                </a:lnTo>
                <a:lnTo>
                  <a:pt x="1948673" y="1202732"/>
                </a:lnTo>
                <a:lnTo>
                  <a:pt x="1914144" y="1231290"/>
                </a:lnTo>
                <a:lnTo>
                  <a:pt x="1877749" y="1258510"/>
                </a:lnTo>
                <a:lnTo>
                  <a:pt x="1839577" y="1284362"/>
                </a:lnTo>
                <a:lnTo>
                  <a:pt x="1799715" y="1308816"/>
                </a:lnTo>
                <a:lnTo>
                  <a:pt x="1758253" y="1331841"/>
                </a:lnTo>
                <a:lnTo>
                  <a:pt x="1715279" y="1353407"/>
                </a:lnTo>
                <a:lnTo>
                  <a:pt x="1670882" y="1373485"/>
                </a:lnTo>
                <a:lnTo>
                  <a:pt x="1625149" y="1392043"/>
                </a:lnTo>
                <a:lnTo>
                  <a:pt x="1578169" y="1409052"/>
                </a:lnTo>
                <a:lnTo>
                  <a:pt x="1530031" y="1424482"/>
                </a:lnTo>
                <a:lnTo>
                  <a:pt x="1480824" y="1438301"/>
                </a:lnTo>
                <a:lnTo>
                  <a:pt x="1430635" y="1450481"/>
                </a:lnTo>
                <a:lnTo>
                  <a:pt x="1379553" y="1460991"/>
                </a:lnTo>
                <a:lnTo>
                  <a:pt x="1327668" y="1469800"/>
                </a:lnTo>
                <a:lnTo>
                  <a:pt x="1275066" y="1476878"/>
                </a:lnTo>
                <a:lnTo>
                  <a:pt x="1221837" y="1482196"/>
                </a:lnTo>
                <a:lnTo>
                  <a:pt x="1168068" y="1485723"/>
                </a:lnTo>
                <a:lnTo>
                  <a:pt x="1113850" y="1487428"/>
                </a:lnTo>
                <a:lnTo>
                  <a:pt x="1059269" y="1487282"/>
                </a:lnTo>
                <a:lnTo>
                  <a:pt x="1004415" y="1485255"/>
                </a:lnTo>
                <a:lnTo>
                  <a:pt x="949376" y="1481315"/>
                </a:lnTo>
                <a:lnTo>
                  <a:pt x="636194" y="1673466"/>
                </a:lnTo>
                <a:close/>
              </a:path>
            </a:pathLst>
          </a:custGeom>
          <a:ln w="19812">
            <a:solidFill>
              <a:srgbClr val="000000"/>
            </a:solidFill>
          </a:ln>
        </p:spPr>
        <p:txBody>
          <a:bodyPr wrap="square" lIns="0" tIns="0" rIns="0" bIns="0" rtlCol="0"/>
          <a:lstStyle/>
          <a:p>
            <a:endParaRPr sz="1013" dirty="0"/>
          </a:p>
        </p:txBody>
      </p:sp>
      <p:sp>
        <p:nvSpPr>
          <p:cNvPr id="10" name="object 10"/>
          <p:cNvSpPr txBox="1"/>
          <p:nvPr/>
        </p:nvSpPr>
        <p:spPr>
          <a:xfrm>
            <a:off x="5421393" y="2328005"/>
            <a:ext cx="675085" cy="474842"/>
          </a:xfrm>
          <a:prstGeom prst="rect">
            <a:avLst/>
          </a:prstGeom>
        </p:spPr>
        <p:txBody>
          <a:bodyPr vert="horz" wrap="square" lIns="0" tIns="7144" rIns="0" bIns="0" rtlCol="0">
            <a:spAutoFit/>
          </a:bodyPr>
          <a:lstStyle/>
          <a:p>
            <a:pPr marL="7144" marR="2858">
              <a:spcBef>
                <a:spcPts val="56"/>
              </a:spcBef>
            </a:pPr>
            <a:r>
              <a:rPr sz="1013" spc="-3" dirty="0">
                <a:solidFill>
                  <a:srgbClr val="E6B81E"/>
                </a:solidFill>
                <a:latin typeface="Trebuchet MS"/>
                <a:cs typeface="Trebuchet MS"/>
              </a:rPr>
              <a:t>More  </a:t>
            </a:r>
            <a:r>
              <a:rPr sz="1013" spc="-11" dirty="0">
                <a:solidFill>
                  <a:srgbClr val="E6B81E"/>
                </a:solidFill>
                <a:latin typeface="Trebuchet MS"/>
                <a:cs typeface="Trebuchet MS"/>
              </a:rPr>
              <a:t>Related  </a:t>
            </a:r>
            <a:r>
              <a:rPr sz="1013" spc="-45" dirty="0">
                <a:solidFill>
                  <a:srgbClr val="E6B81E"/>
                </a:solidFill>
                <a:latin typeface="Trebuchet MS"/>
                <a:cs typeface="Trebuchet MS"/>
              </a:rPr>
              <a:t>R</a:t>
            </a:r>
            <a:r>
              <a:rPr sz="1013" spc="-3" dirty="0">
                <a:solidFill>
                  <a:srgbClr val="E6B81E"/>
                </a:solidFill>
                <a:latin typeface="Trebuchet MS"/>
                <a:cs typeface="Trebuchet MS"/>
              </a:rPr>
              <a:t>e</a:t>
            </a:r>
            <a:r>
              <a:rPr sz="1013" dirty="0">
                <a:solidFill>
                  <a:srgbClr val="E6B81E"/>
                </a:solidFill>
                <a:latin typeface="Trebuchet MS"/>
                <a:cs typeface="Trebuchet MS"/>
              </a:rPr>
              <a:t>s</a:t>
            </a:r>
            <a:r>
              <a:rPr sz="1013" spc="-6" dirty="0">
                <a:solidFill>
                  <a:srgbClr val="E6B81E"/>
                </a:solidFill>
                <a:latin typeface="Trebuchet MS"/>
                <a:cs typeface="Trebuchet MS"/>
              </a:rPr>
              <a:t>o</a:t>
            </a:r>
            <a:r>
              <a:rPr sz="1013" spc="-3" dirty="0">
                <a:solidFill>
                  <a:srgbClr val="E6B81E"/>
                </a:solidFill>
                <a:latin typeface="Trebuchet MS"/>
                <a:cs typeface="Trebuchet MS"/>
              </a:rPr>
              <a:t>ur</a:t>
            </a:r>
            <a:r>
              <a:rPr sz="1013" spc="-6" dirty="0">
                <a:solidFill>
                  <a:srgbClr val="E6B81E"/>
                </a:solidFill>
                <a:latin typeface="Trebuchet MS"/>
                <a:cs typeface="Trebuchet MS"/>
              </a:rPr>
              <a:t>c</a:t>
            </a:r>
            <a:r>
              <a:rPr sz="1013" spc="-3" dirty="0">
                <a:solidFill>
                  <a:srgbClr val="E6B81E"/>
                </a:solidFill>
                <a:latin typeface="Trebuchet MS"/>
                <a:cs typeface="Trebuchet MS"/>
              </a:rPr>
              <a:t>e</a:t>
            </a:r>
            <a:r>
              <a:rPr sz="1013" dirty="0">
                <a:solidFill>
                  <a:srgbClr val="E6B81E"/>
                </a:solidFill>
                <a:latin typeface="Trebuchet MS"/>
                <a:cs typeface="Trebuchet MS"/>
              </a:rPr>
              <a:t>s…</a:t>
            </a:r>
            <a:endParaRPr sz="1013" dirty="0">
              <a:latin typeface="Trebuchet MS"/>
              <a:cs typeface="Trebuchet MS"/>
            </a:endParaRPr>
          </a:p>
        </p:txBody>
      </p:sp>
      <p:sp>
        <p:nvSpPr>
          <p:cNvPr id="11" name="object 11"/>
          <p:cNvSpPr/>
          <p:nvPr/>
        </p:nvSpPr>
        <p:spPr>
          <a:xfrm>
            <a:off x="2848500" y="2089547"/>
            <a:ext cx="950119" cy="742593"/>
          </a:xfrm>
          <a:custGeom>
            <a:avLst/>
            <a:gdLst/>
            <a:ahLst/>
            <a:cxnLst/>
            <a:rect l="l" t="t" r="r" b="b"/>
            <a:pathLst>
              <a:path w="1689100" h="1320164">
                <a:moveTo>
                  <a:pt x="1468627" y="0"/>
                </a:moveTo>
                <a:lnTo>
                  <a:pt x="219963" y="0"/>
                </a:lnTo>
                <a:lnTo>
                  <a:pt x="175617" y="4466"/>
                </a:lnTo>
                <a:lnTo>
                  <a:pt x="134320" y="17277"/>
                </a:lnTo>
                <a:lnTo>
                  <a:pt x="96955" y="37551"/>
                </a:lnTo>
                <a:lnTo>
                  <a:pt x="64404" y="64404"/>
                </a:lnTo>
                <a:lnTo>
                  <a:pt x="37551" y="96955"/>
                </a:lnTo>
                <a:lnTo>
                  <a:pt x="17277" y="134320"/>
                </a:lnTo>
                <a:lnTo>
                  <a:pt x="4466" y="175617"/>
                </a:lnTo>
                <a:lnTo>
                  <a:pt x="0" y="219963"/>
                </a:lnTo>
                <a:lnTo>
                  <a:pt x="0" y="1099820"/>
                </a:lnTo>
                <a:lnTo>
                  <a:pt x="4466" y="1144166"/>
                </a:lnTo>
                <a:lnTo>
                  <a:pt x="17277" y="1185463"/>
                </a:lnTo>
                <a:lnTo>
                  <a:pt x="37551" y="1222828"/>
                </a:lnTo>
                <a:lnTo>
                  <a:pt x="64404" y="1255379"/>
                </a:lnTo>
                <a:lnTo>
                  <a:pt x="96955" y="1282232"/>
                </a:lnTo>
                <a:lnTo>
                  <a:pt x="134320" y="1302506"/>
                </a:lnTo>
                <a:lnTo>
                  <a:pt x="175617" y="1315317"/>
                </a:lnTo>
                <a:lnTo>
                  <a:pt x="219963" y="1319784"/>
                </a:lnTo>
                <a:lnTo>
                  <a:pt x="1468627" y="1319784"/>
                </a:lnTo>
                <a:lnTo>
                  <a:pt x="1512974" y="1315317"/>
                </a:lnTo>
                <a:lnTo>
                  <a:pt x="1554271" y="1302506"/>
                </a:lnTo>
                <a:lnTo>
                  <a:pt x="1591636" y="1282232"/>
                </a:lnTo>
                <a:lnTo>
                  <a:pt x="1624187" y="1255379"/>
                </a:lnTo>
                <a:lnTo>
                  <a:pt x="1651040" y="1222828"/>
                </a:lnTo>
                <a:lnTo>
                  <a:pt x="1671314" y="1185463"/>
                </a:lnTo>
                <a:lnTo>
                  <a:pt x="1684125" y="1144166"/>
                </a:lnTo>
                <a:lnTo>
                  <a:pt x="1688591" y="1099820"/>
                </a:lnTo>
                <a:lnTo>
                  <a:pt x="1688591" y="219963"/>
                </a:lnTo>
                <a:lnTo>
                  <a:pt x="1684125" y="175617"/>
                </a:lnTo>
                <a:lnTo>
                  <a:pt x="1671314" y="134320"/>
                </a:lnTo>
                <a:lnTo>
                  <a:pt x="1651040" y="96955"/>
                </a:lnTo>
                <a:lnTo>
                  <a:pt x="1624187" y="64404"/>
                </a:lnTo>
                <a:lnTo>
                  <a:pt x="1591636" y="37551"/>
                </a:lnTo>
                <a:lnTo>
                  <a:pt x="1554271" y="17277"/>
                </a:lnTo>
                <a:lnTo>
                  <a:pt x="1512974" y="4466"/>
                </a:lnTo>
                <a:lnTo>
                  <a:pt x="1468627" y="0"/>
                </a:lnTo>
                <a:close/>
              </a:path>
            </a:pathLst>
          </a:custGeom>
          <a:solidFill>
            <a:srgbClr val="FFFFFF"/>
          </a:solidFill>
        </p:spPr>
        <p:txBody>
          <a:bodyPr wrap="square" lIns="0" tIns="0" rIns="0" bIns="0" rtlCol="0"/>
          <a:lstStyle/>
          <a:p>
            <a:endParaRPr sz="1013" dirty="0"/>
          </a:p>
        </p:txBody>
      </p:sp>
      <p:sp>
        <p:nvSpPr>
          <p:cNvPr id="12" name="object 12"/>
          <p:cNvSpPr/>
          <p:nvPr/>
        </p:nvSpPr>
        <p:spPr>
          <a:xfrm>
            <a:off x="2848500" y="2089547"/>
            <a:ext cx="950119" cy="742593"/>
          </a:xfrm>
          <a:custGeom>
            <a:avLst/>
            <a:gdLst/>
            <a:ahLst/>
            <a:cxnLst/>
            <a:rect l="l" t="t" r="r" b="b"/>
            <a:pathLst>
              <a:path w="1689100" h="1320164">
                <a:moveTo>
                  <a:pt x="0" y="219963"/>
                </a:moveTo>
                <a:lnTo>
                  <a:pt x="4466" y="175617"/>
                </a:lnTo>
                <a:lnTo>
                  <a:pt x="17277" y="134320"/>
                </a:lnTo>
                <a:lnTo>
                  <a:pt x="37551" y="96955"/>
                </a:lnTo>
                <a:lnTo>
                  <a:pt x="64404" y="64404"/>
                </a:lnTo>
                <a:lnTo>
                  <a:pt x="96955" y="37551"/>
                </a:lnTo>
                <a:lnTo>
                  <a:pt x="134320" y="17277"/>
                </a:lnTo>
                <a:lnTo>
                  <a:pt x="175617" y="4466"/>
                </a:lnTo>
                <a:lnTo>
                  <a:pt x="219963" y="0"/>
                </a:lnTo>
                <a:lnTo>
                  <a:pt x="1468627" y="0"/>
                </a:lnTo>
                <a:lnTo>
                  <a:pt x="1512974" y="4466"/>
                </a:lnTo>
                <a:lnTo>
                  <a:pt x="1554271" y="17277"/>
                </a:lnTo>
                <a:lnTo>
                  <a:pt x="1591636" y="37551"/>
                </a:lnTo>
                <a:lnTo>
                  <a:pt x="1624187" y="64404"/>
                </a:lnTo>
                <a:lnTo>
                  <a:pt x="1651040" y="96955"/>
                </a:lnTo>
                <a:lnTo>
                  <a:pt x="1671314" y="134320"/>
                </a:lnTo>
                <a:lnTo>
                  <a:pt x="1684125" y="175617"/>
                </a:lnTo>
                <a:lnTo>
                  <a:pt x="1688591" y="219963"/>
                </a:lnTo>
                <a:lnTo>
                  <a:pt x="1688591" y="1099820"/>
                </a:lnTo>
                <a:lnTo>
                  <a:pt x="1684125" y="1144166"/>
                </a:lnTo>
                <a:lnTo>
                  <a:pt x="1671314" y="1185463"/>
                </a:lnTo>
                <a:lnTo>
                  <a:pt x="1651040" y="1222828"/>
                </a:lnTo>
                <a:lnTo>
                  <a:pt x="1624187" y="1255379"/>
                </a:lnTo>
                <a:lnTo>
                  <a:pt x="1591636" y="1282232"/>
                </a:lnTo>
                <a:lnTo>
                  <a:pt x="1554271" y="1302506"/>
                </a:lnTo>
                <a:lnTo>
                  <a:pt x="1512974" y="1315317"/>
                </a:lnTo>
                <a:lnTo>
                  <a:pt x="1468627" y="1319784"/>
                </a:lnTo>
                <a:lnTo>
                  <a:pt x="219963" y="1319784"/>
                </a:lnTo>
                <a:lnTo>
                  <a:pt x="175617" y="1315317"/>
                </a:lnTo>
                <a:lnTo>
                  <a:pt x="134320" y="1302506"/>
                </a:lnTo>
                <a:lnTo>
                  <a:pt x="96955" y="1282232"/>
                </a:lnTo>
                <a:lnTo>
                  <a:pt x="64404" y="1255379"/>
                </a:lnTo>
                <a:lnTo>
                  <a:pt x="37551" y="1222828"/>
                </a:lnTo>
                <a:lnTo>
                  <a:pt x="17277" y="1185463"/>
                </a:lnTo>
                <a:lnTo>
                  <a:pt x="4466" y="1144166"/>
                </a:lnTo>
                <a:lnTo>
                  <a:pt x="0" y="1099820"/>
                </a:lnTo>
                <a:lnTo>
                  <a:pt x="0" y="219963"/>
                </a:lnTo>
                <a:close/>
              </a:path>
            </a:pathLst>
          </a:custGeom>
          <a:ln w="38100">
            <a:solidFill>
              <a:srgbClr val="000000"/>
            </a:solidFill>
          </a:ln>
        </p:spPr>
        <p:txBody>
          <a:bodyPr wrap="square" lIns="0" tIns="0" rIns="0" bIns="0" rtlCol="0"/>
          <a:lstStyle/>
          <a:p>
            <a:endParaRPr sz="1013" dirty="0"/>
          </a:p>
        </p:txBody>
      </p:sp>
      <p:sp>
        <p:nvSpPr>
          <p:cNvPr id="13" name="object 13"/>
          <p:cNvSpPr/>
          <p:nvPr/>
        </p:nvSpPr>
        <p:spPr>
          <a:xfrm>
            <a:off x="4026932" y="2064078"/>
            <a:ext cx="949047" cy="743307"/>
          </a:xfrm>
          <a:custGeom>
            <a:avLst/>
            <a:gdLst/>
            <a:ahLst/>
            <a:cxnLst/>
            <a:rect l="l" t="t" r="r" b="b"/>
            <a:pathLst>
              <a:path w="1687195" h="1321435">
                <a:moveTo>
                  <a:pt x="1466850" y="0"/>
                </a:moveTo>
                <a:lnTo>
                  <a:pt x="220218" y="0"/>
                </a:lnTo>
                <a:lnTo>
                  <a:pt x="175824" y="4472"/>
                </a:lnTo>
                <a:lnTo>
                  <a:pt x="134481" y="17299"/>
                </a:lnTo>
                <a:lnTo>
                  <a:pt x="97073" y="37598"/>
                </a:lnTo>
                <a:lnTo>
                  <a:pt x="64484" y="64484"/>
                </a:lnTo>
                <a:lnTo>
                  <a:pt x="37598" y="97073"/>
                </a:lnTo>
                <a:lnTo>
                  <a:pt x="17299" y="134481"/>
                </a:lnTo>
                <a:lnTo>
                  <a:pt x="4472" y="175824"/>
                </a:lnTo>
                <a:lnTo>
                  <a:pt x="0" y="220217"/>
                </a:lnTo>
                <a:lnTo>
                  <a:pt x="0" y="1101089"/>
                </a:lnTo>
                <a:lnTo>
                  <a:pt x="4472" y="1145483"/>
                </a:lnTo>
                <a:lnTo>
                  <a:pt x="17299" y="1186826"/>
                </a:lnTo>
                <a:lnTo>
                  <a:pt x="37598" y="1224234"/>
                </a:lnTo>
                <a:lnTo>
                  <a:pt x="64484" y="1256823"/>
                </a:lnTo>
                <a:lnTo>
                  <a:pt x="97073" y="1283709"/>
                </a:lnTo>
                <a:lnTo>
                  <a:pt x="134481" y="1304008"/>
                </a:lnTo>
                <a:lnTo>
                  <a:pt x="175824" y="1316835"/>
                </a:lnTo>
                <a:lnTo>
                  <a:pt x="220218" y="1321307"/>
                </a:lnTo>
                <a:lnTo>
                  <a:pt x="1466850" y="1321307"/>
                </a:lnTo>
                <a:lnTo>
                  <a:pt x="1511243" y="1316835"/>
                </a:lnTo>
                <a:lnTo>
                  <a:pt x="1552586" y="1304008"/>
                </a:lnTo>
                <a:lnTo>
                  <a:pt x="1589994" y="1283709"/>
                </a:lnTo>
                <a:lnTo>
                  <a:pt x="1622583" y="1256823"/>
                </a:lnTo>
                <a:lnTo>
                  <a:pt x="1649469" y="1224234"/>
                </a:lnTo>
                <a:lnTo>
                  <a:pt x="1669768" y="1186826"/>
                </a:lnTo>
                <a:lnTo>
                  <a:pt x="1682595" y="1145483"/>
                </a:lnTo>
                <a:lnTo>
                  <a:pt x="1687068" y="1101089"/>
                </a:lnTo>
                <a:lnTo>
                  <a:pt x="1687068" y="220217"/>
                </a:lnTo>
                <a:lnTo>
                  <a:pt x="1682595" y="175824"/>
                </a:lnTo>
                <a:lnTo>
                  <a:pt x="1669768" y="134481"/>
                </a:lnTo>
                <a:lnTo>
                  <a:pt x="1649469" y="97073"/>
                </a:lnTo>
                <a:lnTo>
                  <a:pt x="1622583" y="64484"/>
                </a:lnTo>
                <a:lnTo>
                  <a:pt x="1589994" y="37598"/>
                </a:lnTo>
                <a:lnTo>
                  <a:pt x="1552586" y="17299"/>
                </a:lnTo>
                <a:lnTo>
                  <a:pt x="1511243" y="4472"/>
                </a:lnTo>
                <a:lnTo>
                  <a:pt x="1466850" y="0"/>
                </a:lnTo>
                <a:close/>
              </a:path>
            </a:pathLst>
          </a:custGeom>
          <a:solidFill>
            <a:srgbClr val="FFFFFF"/>
          </a:solidFill>
        </p:spPr>
        <p:txBody>
          <a:bodyPr wrap="square" lIns="0" tIns="0" rIns="0" bIns="0" rtlCol="0"/>
          <a:lstStyle/>
          <a:p>
            <a:endParaRPr sz="1013" dirty="0"/>
          </a:p>
        </p:txBody>
      </p:sp>
      <p:sp>
        <p:nvSpPr>
          <p:cNvPr id="14" name="object 14"/>
          <p:cNvSpPr/>
          <p:nvPr/>
        </p:nvSpPr>
        <p:spPr>
          <a:xfrm>
            <a:off x="4028653" y="1998796"/>
            <a:ext cx="949047" cy="743307"/>
          </a:xfrm>
          <a:custGeom>
            <a:avLst/>
            <a:gdLst/>
            <a:ahLst/>
            <a:cxnLst/>
            <a:rect l="l" t="t" r="r" b="b"/>
            <a:pathLst>
              <a:path w="1687195" h="1321435">
                <a:moveTo>
                  <a:pt x="0" y="220217"/>
                </a:moveTo>
                <a:lnTo>
                  <a:pt x="4472" y="175824"/>
                </a:lnTo>
                <a:lnTo>
                  <a:pt x="17299" y="134481"/>
                </a:lnTo>
                <a:lnTo>
                  <a:pt x="37598" y="97073"/>
                </a:lnTo>
                <a:lnTo>
                  <a:pt x="64484" y="64484"/>
                </a:lnTo>
                <a:lnTo>
                  <a:pt x="97073" y="37598"/>
                </a:lnTo>
                <a:lnTo>
                  <a:pt x="134481" y="17299"/>
                </a:lnTo>
                <a:lnTo>
                  <a:pt x="175824" y="4472"/>
                </a:lnTo>
                <a:lnTo>
                  <a:pt x="220218" y="0"/>
                </a:lnTo>
                <a:lnTo>
                  <a:pt x="1466850" y="0"/>
                </a:lnTo>
                <a:lnTo>
                  <a:pt x="1511243" y="4472"/>
                </a:lnTo>
                <a:lnTo>
                  <a:pt x="1552586" y="17299"/>
                </a:lnTo>
                <a:lnTo>
                  <a:pt x="1589994" y="37598"/>
                </a:lnTo>
                <a:lnTo>
                  <a:pt x="1622583" y="64484"/>
                </a:lnTo>
                <a:lnTo>
                  <a:pt x="1649469" y="97073"/>
                </a:lnTo>
                <a:lnTo>
                  <a:pt x="1669768" y="134481"/>
                </a:lnTo>
                <a:lnTo>
                  <a:pt x="1682595" y="175824"/>
                </a:lnTo>
                <a:lnTo>
                  <a:pt x="1687068" y="220217"/>
                </a:lnTo>
                <a:lnTo>
                  <a:pt x="1687068" y="1101089"/>
                </a:lnTo>
                <a:lnTo>
                  <a:pt x="1682595" y="1145483"/>
                </a:lnTo>
                <a:lnTo>
                  <a:pt x="1669768" y="1186826"/>
                </a:lnTo>
                <a:lnTo>
                  <a:pt x="1649469" y="1224234"/>
                </a:lnTo>
                <a:lnTo>
                  <a:pt x="1622583" y="1256823"/>
                </a:lnTo>
                <a:lnTo>
                  <a:pt x="1589994" y="1283709"/>
                </a:lnTo>
                <a:lnTo>
                  <a:pt x="1552586" y="1304008"/>
                </a:lnTo>
                <a:lnTo>
                  <a:pt x="1511243" y="1316835"/>
                </a:lnTo>
                <a:lnTo>
                  <a:pt x="1466850" y="1321307"/>
                </a:lnTo>
                <a:lnTo>
                  <a:pt x="220218" y="1321307"/>
                </a:lnTo>
                <a:lnTo>
                  <a:pt x="175824" y="1316835"/>
                </a:lnTo>
                <a:lnTo>
                  <a:pt x="134481" y="1304008"/>
                </a:lnTo>
                <a:lnTo>
                  <a:pt x="97073" y="1283709"/>
                </a:lnTo>
                <a:lnTo>
                  <a:pt x="64484" y="1256823"/>
                </a:lnTo>
                <a:lnTo>
                  <a:pt x="37598" y="1224234"/>
                </a:lnTo>
                <a:lnTo>
                  <a:pt x="17299" y="1186826"/>
                </a:lnTo>
                <a:lnTo>
                  <a:pt x="4472" y="1145483"/>
                </a:lnTo>
                <a:lnTo>
                  <a:pt x="0" y="1101089"/>
                </a:lnTo>
                <a:lnTo>
                  <a:pt x="0" y="220217"/>
                </a:lnTo>
                <a:close/>
              </a:path>
            </a:pathLst>
          </a:custGeom>
          <a:ln w="38100">
            <a:solidFill>
              <a:srgbClr val="E6B81E"/>
            </a:solidFill>
          </a:ln>
        </p:spPr>
        <p:txBody>
          <a:bodyPr wrap="square" lIns="0" tIns="0" rIns="0" bIns="0" rtlCol="0"/>
          <a:lstStyle/>
          <a:p>
            <a:endParaRPr sz="1013" dirty="0"/>
          </a:p>
        </p:txBody>
      </p:sp>
      <p:sp>
        <p:nvSpPr>
          <p:cNvPr id="15" name="object 15"/>
          <p:cNvSpPr/>
          <p:nvPr/>
        </p:nvSpPr>
        <p:spPr>
          <a:xfrm>
            <a:off x="6650404" y="4417838"/>
            <a:ext cx="950119" cy="742593"/>
          </a:xfrm>
          <a:custGeom>
            <a:avLst/>
            <a:gdLst/>
            <a:ahLst/>
            <a:cxnLst/>
            <a:rect l="l" t="t" r="r" b="b"/>
            <a:pathLst>
              <a:path w="1689100" h="1320165">
                <a:moveTo>
                  <a:pt x="1468627" y="0"/>
                </a:moveTo>
                <a:lnTo>
                  <a:pt x="219963" y="0"/>
                </a:lnTo>
                <a:lnTo>
                  <a:pt x="175617" y="4466"/>
                </a:lnTo>
                <a:lnTo>
                  <a:pt x="134320" y="17277"/>
                </a:lnTo>
                <a:lnTo>
                  <a:pt x="96955" y="37551"/>
                </a:lnTo>
                <a:lnTo>
                  <a:pt x="64404" y="64404"/>
                </a:lnTo>
                <a:lnTo>
                  <a:pt x="37551" y="96955"/>
                </a:lnTo>
                <a:lnTo>
                  <a:pt x="17277" y="134320"/>
                </a:lnTo>
                <a:lnTo>
                  <a:pt x="4466" y="175617"/>
                </a:lnTo>
                <a:lnTo>
                  <a:pt x="0" y="219964"/>
                </a:lnTo>
                <a:lnTo>
                  <a:pt x="0" y="1099820"/>
                </a:lnTo>
                <a:lnTo>
                  <a:pt x="4466" y="1144148"/>
                </a:lnTo>
                <a:lnTo>
                  <a:pt x="17277" y="1185436"/>
                </a:lnTo>
                <a:lnTo>
                  <a:pt x="37551" y="1222800"/>
                </a:lnTo>
                <a:lnTo>
                  <a:pt x="64404" y="1255355"/>
                </a:lnTo>
                <a:lnTo>
                  <a:pt x="96955" y="1282215"/>
                </a:lnTo>
                <a:lnTo>
                  <a:pt x="134320" y="1302497"/>
                </a:lnTo>
                <a:lnTo>
                  <a:pt x="175617" y="1315314"/>
                </a:lnTo>
                <a:lnTo>
                  <a:pt x="219963" y="1319784"/>
                </a:lnTo>
                <a:lnTo>
                  <a:pt x="1468627" y="1319784"/>
                </a:lnTo>
                <a:lnTo>
                  <a:pt x="1512974" y="1315314"/>
                </a:lnTo>
                <a:lnTo>
                  <a:pt x="1554271" y="1302497"/>
                </a:lnTo>
                <a:lnTo>
                  <a:pt x="1591636" y="1282215"/>
                </a:lnTo>
                <a:lnTo>
                  <a:pt x="1624187" y="1255355"/>
                </a:lnTo>
                <a:lnTo>
                  <a:pt x="1651040" y="1222800"/>
                </a:lnTo>
                <a:lnTo>
                  <a:pt x="1671314" y="1185436"/>
                </a:lnTo>
                <a:lnTo>
                  <a:pt x="1684125" y="1144148"/>
                </a:lnTo>
                <a:lnTo>
                  <a:pt x="1688591" y="1099820"/>
                </a:lnTo>
                <a:lnTo>
                  <a:pt x="1688591" y="219964"/>
                </a:lnTo>
                <a:lnTo>
                  <a:pt x="1684125" y="175617"/>
                </a:lnTo>
                <a:lnTo>
                  <a:pt x="1671314" y="134320"/>
                </a:lnTo>
                <a:lnTo>
                  <a:pt x="1651040" y="96955"/>
                </a:lnTo>
                <a:lnTo>
                  <a:pt x="1624187" y="64404"/>
                </a:lnTo>
                <a:lnTo>
                  <a:pt x="1591636" y="37551"/>
                </a:lnTo>
                <a:lnTo>
                  <a:pt x="1554271" y="17277"/>
                </a:lnTo>
                <a:lnTo>
                  <a:pt x="1512974" y="4466"/>
                </a:lnTo>
                <a:lnTo>
                  <a:pt x="1468627" y="0"/>
                </a:lnTo>
                <a:close/>
              </a:path>
            </a:pathLst>
          </a:custGeom>
          <a:solidFill>
            <a:srgbClr val="FFFFFF"/>
          </a:solidFill>
        </p:spPr>
        <p:txBody>
          <a:bodyPr wrap="square" lIns="0" tIns="0" rIns="0" bIns="0" rtlCol="0"/>
          <a:lstStyle/>
          <a:p>
            <a:endParaRPr sz="1013" dirty="0"/>
          </a:p>
        </p:txBody>
      </p:sp>
      <p:sp>
        <p:nvSpPr>
          <p:cNvPr id="16" name="object 16"/>
          <p:cNvSpPr/>
          <p:nvPr/>
        </p:nvSpPr>
        <p:spPr>
          <a:xfrm>
            <a:off x="6650404" y="4417838"/>
            <a:ext cx="950119" cy="742593"/>
          </a:xfrm>
          <a:custGeom>
            <a:avLst/>
            <a:gdLst/>
            <a:ahLst/>
            <a:cxnLst/>
            <a:rect l="l" t="t" r="r" b="b"/>
            <a:pathLst>
              <a:path w="1689100" h="1320165">
                <a:moveTo>
                  <a:pt x="0" y="219964"/>
                </a:moveTo>
                <a:lnTo>
                  <a:pt x="4466" y="175617"/>
                </a:lnTo>
                <a:lnTo>
                  <a:pt x="17277" y="134320"/>
                </a:lnTo>
                <a:lnTo>
                  <a:pt x="37551" y="96955"/>
                </a:lnTo>
                <a:lnTo>
                  <a:pt x="64404" y="64404"/>
                </a:lnTo>
                <a:lnTo>
                  <a:pt x="96955" y="37551"/>
                </a:lnTo>
                <a:lnTo>
                  <a:pt x="134320" y="17277"/>
                </a:lnTo>
                <a:lnTo>
                  <a:pt x="175617" y="4466"/>
                </a:lnTo>
                <a:lnTo>
                  <a:pt x="219963" y="0"/>
                </a:lnTo>
                <a:lnTo>
                  <a:pt x="1468627" y="0"/>
                </a:lnTo>
                <a:lnTo>
                  <a:pt x="1512974" y="4466"/>
                </a:lnTo>
                <a:lnTo>
                  <a:pt x="1554271" y="17277"/>
                </a:lnTo>
                <a:lnTo>
                  <a:pt x="1591636" y="37551"/>
                </a:lnTo>
                <a:lnTo>
                  <a:pt x="1624187" y="64404"/>
                </a:lnTo>
                <a:lnTo>
                  <a:pt x="1651040" y="96955"/>
                </a:lnTo>
                <a:lnTo>
                  <a:pt x="1671314" y="134320"/>
                </a:lnTo>
                <a:lnTo>
                  <a:pt x="1684125" y="175617"/>
                </a:lnTo>
                <a:lnTo>
                  <a:pt x="1688591" y="219964"/>
                </a:lnTo>
                <a:lnTo>
                  <a:pt x="1688591" y="1099820"/>
                </a:lnTo>
                <a:lnTo>
                  <a:pt x="1684125" y="1144148"/>
                </a:lnTo>
                <a:lnTo>
                  <a:pt x="1671314" y="1185436"/>
                </a:lnTo>
                <a:lnTo>
                  <a:pt x="1651040" y="1222800"/>
                </a:lnTo>
                <a:lnTo>
                  <a:pt x="1624187" y="1255355"/>
                </a:lnTo>
                <a:lnTo>
                  <a:pt x="1591636" y="1282215"/>
                </a:lnTo>
                <a:lnTo>
                  <a:pt x="1554271" y="1302497"/>
                </a:lnTo>
                <a:lnTo>
                  <a:pt x="1512974" y="1315314"/>
                </a:lnTo>
                <a:lnTo>
                  <a:pt x="1468627" y="1319784"/>
                </a:lnTo>
                <a:lnTo>
                  <a:pt x="219963" y="1319784"/>
                </a:lnTo>
                <a:lnTo>
                  <a:pt x="175617" y="1315314"/>
                </a:lnTo>
                <a:lnTo>
                  <a:pt x="134320" y="1302497"/>
                </a:lnTo>
                <a:lnTo>
                  <a:pt x="96955" y="1282215"/>
                </a:lnTo>
                <a:lnTo>
                  <a:pt x="64404" y="1255355"/>
                </a:lnTo>
                <a:lnTo>
                  <a:pt x="37551" y="1222800"/>
                </a:lnTo>
                <a:lnTo>
                  <a:pt x="17277" y="1185436"/>
                </a:lnTo>
                <a:lnTo>
                  <a:pt x="4466" y="1144148"/>
                </a:lnTo>
                <a:lnTo>
                  <a:pt x="0" y="1099820"/>
                </a:lnTo>
                <a:lnTo>
                  <a:pt x="0" y="219964"/>
                </a:lnTo>
                <a:close/>
              </a:path>
            </a:pathLst>
          </a:custGeom>
          <a:ln w="38100">
            <a:solidFill>
              <a:srgbClr val="E6B81E"/>
            </a:solidFill>
          </a:ln>
        </p:spPr>
        <p:txBody>
          <a:bodyPr wrap="square" lIns="0" tIns="0" rIns="0" bIns="0" rtlCol="0"/>
          <a:lstStyle/>
          <a:p>
            <a:endParaRPr sz="1013" dirty="0"/>
          </a:p>
        </p:txBody>
      </p:sp>
      <p:sp>
        <p:nvSpPr>
          <p:cNvPr id="17" name="object 17"/>
          <p:cNvSpPr/>
          <p:nvPr/>
        </p:nvSpPr>
        <p:spPr>
          <a:xfrm>
            <a:off x="2400158" y="3552016"/>
            <a:ext cx="950119" cy="742593"/>
          </a:xfrm>
          <a:custGeom>
            <a:avLst/>
            <a:gdLst/>
            <a:ahLst/>
            <a:cxnLst/>
            <a:rect l="l" t="t" r="r" b="b"/>
            <a:pathLst>
              <a:path w="1689100" h="1320164">
                <a:moveTo>
                  <a:pt x="1468628" y="0"/>
                </a:moveTo>
                <a:lnTo>
                  <a:pt x="219964" y="0"/>
                </a:lnTo>
                <a:lnTo>
                  <a:pt x="175617" y="4466"/>
                </a:lnTo>
                <a:lnTo>
                  <a:pt x="134320" y="17277"/>
                </a:lnTo>
                <a:lnTo>
                  <a:pt x="96955" y="37551"/>
                </a:lnTo>
                <a:lnTo>
                  <a:pt x="64404" y="64404"/>
                </a:lnTo>
                <a:lnTo>
                  <a:pt x="37551" y="96955"/>
                </a:lnTo>
                <a:lnTo>
                  <a:pt x="17277" y="134320"/>
                </a:lnTo>
                <a:lnTo>
                  <a:pt x="4466" y="175617"/>
                </a:lnTo>
                <a:lnTo>
                  <a:pt x="0" y="219963"/>
                </a:lnTo>
                <a:lnTo>
                  <a:pt x="0" y="1099819"/>
                </a:lnTo>
                <a:lnTo>
                  <a:pt x="4466" y="1144166"/>
                </a:lnTo>
                <a:lnTo>
                  <a:pt x="17277" y="1185463"/>
                </a:lnTo>
                <a:lnTo>
                  <a:pt x="37551" y="1222828"/>
                </a:lnTo>
                <a:lnTo>
                  <a:pt x="64404" y="1255379"/>
                </a:lnTo>
                <a:lnTo>
                  <a:pt x="96955" y="1282232"/>
                </a:lnTo>
                <a:lnTo>
                  <a:pt x="134320" y="1302506"/>
                </a:lnTo>
                <a:lnTo>
                  <a:pt x="175617" y="1315317"/>
                </a:lnTo>
                <a:lnTo>
                  <a:pt x="219964" y="1319783"/>
                </a:lnTo>
                <a:lnTo>
                  <a:pt x="1468628" y="1319783"/>
                </a:lnTo>
                <a:lnTo>
                  <a:pt x="1512974" y="1315317"/>
                </a:lnTo>
                <a:lnTo>
                  <a:pt x="1554271" y="1302506"/>
                </a:lnTo>
                <a:lnTo>
                  <a:pt x="1591636" y="1282232"/>
                </a:lnTo>
                <a:lnTo>
                  <a:pt x="1624187" y="1255379"/>
                </a:lnTo>
                <a:lnTo>
                  <a:pt x="1651040" y="1222828"/>
                </a:lnTo>
                <a:lnTo>
                  <a:pt x="1671314" y="1185463"/>
                </a:lnTo>
                <a:lnTo>
                  <a:pt x="1684125" y="1144166"/>
                </a:lnTo>
                <a:lnTo>
                  <a:pt x="1688592" y="1099819"/>
                </a:lnTo>
                <a:lnTo>
                  <a:pt x="1688592" y="219963"/>
                </a:lnTo>
                <a:lnTo>
                  <a:pt x="1684125" y="175617"/>
                </a:lnTo>
                <a:lnTo>
                  <a:pt x="1671314" y="134320"/>
                </a:lnTo>
                <a:lnTo>
                  <a:pt x="1651040" y="96955"/>
                </a:lnTo>
                <a:lnTo>
                  <a:pt x="1624187" y="64404"/>
                </a:lnTo>
                <a:lnTo>
                  <a:pt x="1591636" y="37551"/>
                </a:lnTo>
                <a:lnTo>
                  <a:pt x="1554271" y="17277"/>
                </a:lnTo>
                <a:lnTo>
                  <a:pt x="1512974" y="4466"/>
                </a:lnTo>
                <a:lnTo>
                  <a:pt x="1468628" y="0"/>
                </a:lnTo>
                <a:close/>
              </a:path>
            </a:pathLst>
          </a:custGeom>
          <a:solidFill>
            <a:srgbClr val="FFFFFF"/>
          </a:solidFill>
        </p:spPr>
        <p:txBody>
          <a:bodyPr wrap="square" lIns="0" tIns="0" rIns="0" bIns="0" rtlCol="0"/>
          <a:lstStyle/>
          <a:p>
            <a:endParaRPr sz="1013" dirty="0"/>
          </a:p>
        </p:txBody>
      </p:sp>
      <p:sp>
        <p:nvSpPr>
          <p:cNvPr id="18" name="object 18"/>
          <p:cNvSpPr/>
          <p:nvPr/>
        </p:nvSpPr>
        <p:spPr>
          <a:xfrm>
            <a:off x="2400158" y="3552016"/>
            <a:ext cx="950119" cy="742593"/>
          </a:xfrm>
          <a:custGeom>
            <a:avLst/>
            <a:gdLst/>
            <a:ahLst/>
            <a:cxnLst/>
            <a:rect l="l" t="t" r="r" b="b"/>
            <a:pathLst>
              <a:path w="1689100" h="1320164">
                <a:moveTo>
                  <a:pt x="0" y="219963"/>
                </a:moveTo>
                <a:lnTo>
                  <a:pt x="4466" y="175617"/>
                </a:lnTo>
                <a:lnTo>
                  <a:pt x="17277" y="134320"/>
                </a:lnTo>
                <a:lnTo>
                  <a:pt x="37551" y="96955"/>
                </a:lnTo>
                <a:lnTo>
                  <a:pt x="64404" y="64404"/>
                </a:lnTo>
                <a:lnTo>
                  <a:pt x="96955" y="37551"/>
                </a:lnTo>
                <a:lnTo>
                  <a:pt x="134320" y="17277"/>
                </a:lnTo>
                <a:lnTo>
                  <a:pt x="175617" y="4466"/>
                </a:lnTo>
                <a:lnTo>
                  <a:pt x="219964" y="0"/>
                </a:lnTo>
                <a:lnTo>
                  <a:pt x="1468628" y="0"/>
                </a:lnTo>
                <a:lnTo>
                  <a:pt x="1512974" y="4466"/>
                </a:lnTo>
                <a:lnTo>
                  <a:pt x="1554271" y="17277"/>
                </a:lnTo>
                <a:lnTo>
                  <a:pt x="1591636" y="37551"/>
                </a:lnTo>
                <a:lnTo>
                  <a:pt x="1624187" y="64404"/>
                </a:lnTo>
                <a:lnTo>
                  <a:pt x="1651040" y="96955"/>
                </a:lnTo>
                <a:lnTo>
                  <a:pt x="1671314" y="134320"/>
                </a:lnTo>
                <a:lnTo>
                  <a:pt x="1684125" y="175617"/>
                </a:lnTo>
                <a:lnTo>
                  <a:pt x="1688592" y="219963"/>
                </a:lnTo>
                <a:lnTo>
                  <a:pt x="1688592" y="1099819"/>
                </a:lnTo>
                <a:lnTo>
                  <a:pt x="1684125" y="1144166"/>
                </a:lnTo>
                <a:lnTo>
                  <a:pt x="1671314" y="1185463"/>
                </a:lnTo>
                <a:lnTo>
                  <a:pt x="1651040" y="1222828"/>
                </a:lnTo>
                <a:lnTo>
                  <a:pt x="1624187" y="1255379"/>
                </a:lnTo>
                <a:lnTo>
                  <a:pt x="1591636" y="1282232"/>
                </a:lnTo>
                <a:lnTo>
                  <a:pt x="1554271" y="1302506"/>
                </a:lnTo>
                <a:lnTo>
                  <a:pt x="1512974" y="1315317"/>
                </a:lnTo>
                <a:lnTo>
                  <a:pt x="1468628" y="1319783"/>
                </a:lnTo>
                <a:lnTo>
                  <a:pt x="219964" y="1319783"/>
                </a:lnTo>
                <a:lnTo>
                  <a:pt x="175617" y="1315317"/>
                </a:lnTo>
                <a:lnTo>
                  <a:pt x="134320" y="1302506"/>
                </a:lnTo>
                <a:lnTo>
                  <a:pt x="96955" y="1282232"/>
                </a:lnTo>
                <a:lnTo>
                  <a:pt x="64404" y="1255379"/>
                </a:lnTo>
                <a:lnTo>
                  <a:pt x="37551" y="1222828"/>
                </a:lnTo>
                <a:lnTo>
                  <a:pt x="17277" y="1185463"/>
                </a:lnTo>
                <a:lnTo>
                  <a:pt x="4466" y="1144166"/>
                </a:lnTo>
                <a:lnTo>
                  <a:pt x="0" y="1099819"/>
                </a:lnTo>
                <a:lnTo>
                  <a:pt x="0" y="219963"/>
                </a:lnTo>
                <a:close/>
              </a:path>
            </a:pathLst>
          </a:custGeom>
          <a:ln w="38099">
            <a:solidFill>
              <a:srgbClr val="E6B81E"/>
            </a:solidFill>
          </a:ln>
        </p:spPr>
        <p:txBody>
          <a:bodyPr wrap="square" lIns="0" tIns="0" rIns="0" bIns="0" rtlCol="0"/>
          <a:lstStyle/>
          <a:p>
            <a:endParaRPr sz="1013" dirty="0"/>
          </a:p>
        </p:txBody>
      </p:sp>
      <p:sp>
        <p:nvSpPr>
          <p:cNvPr id="19" name="object 19"/>
          <p:cNvSpPr/>
          <p:nvPr/>
        </p:nvSpPr>
        <p:spPr>
          <a:xfrm>
            <a:off x="4545855" y="4002072"/>
            <a:ext cx="950119" cy="742593"/>
          </a:xfrm>
          <a:custGeom>
            <a:avLst/>
            <a:gdLst/>
            <a:ahLst/>
            <a:cxnLst/>
            <a:rect l="l" t="t" r="r" b="b"/>
            <a:pathLst>
              <a:path w="1689100" h="1320164">
                <a:moveTo>
                  <a:pt x="1468628" y="0"/>
                </a:moveTo>
                <a:lnTo>
                  <a:pt x="219964" y="0"/>
                </a:lnTo>
                <a:lnTo>
                  <a:pt x="175617" y="4466"/>
                </a:lnTo>
                <a:lnTo>
                  <a:pt x="134320" y="17277"/>
                </a:lnTo>
                <a:lnTo>
                  <a:pt x="96955" y="37551"/>
                </a:lnTo>
                <a:lnTo>
                  <a:pt x="64404" y="64404"/>
                </a:lnTo>
                <a:lnTo>
                  <a:pt x="37551" y="96955"/>
                </a:lnTo>
                <a:lnTo>
                  <a:pt x="17277" y="134320"/>
                </a:lnTo>
                <a:lnTo>
                  <a:pt x="4466" y="175617"/>
                </a:lnTo>
                <a:lnTo>
                  <a:pt x="0" y="219963"/>
                </a:lnTo>
                <a:lnTo>
                  <a:pt x="0" y="1099819"/>
                </a:lnTo>
                <a:lnTo>
                  <a:pt x="4466" y="1144148"/>
                </a:lnTo>
                <a:lnTo>
                  <a:pt x="17277" y="1185436"/>
                </a:lnTo>
                <a:lnTo>
                  <a:pt x="37551" y="1222800"/>
                </a:lnTo>
                <a:lnTo>
                  <a:pt x="64404" y="1255355"/>
                </a:lnTo>
                <a:lnTo>
                  <a:pt x="96955" y="1282215"/>
                </a:lnTo>
                <a:lnTo>
                  <a:pt x="134320" y="1302497"/>
                </a:lnTo>
                <a:lnTo>
                  <a:pt x="175617" y="1315314"/>
                </a:lnTo>
                <a:lnTo>
                  <a:pt x="219964" y="1319783"/>
                </a:lnTo>
                <a:lnTo>
                  <a:pt x="1468628" y="1319783"/>
                </a:lnTo>
                <a:lnTo>
                  <a:pt x="1512974" y="1315314"/>
                </a:lnTo>
                <a:lnTo>
                  <a:pt x="1554271" y="1302497"/>
                </a:lnTo>
                <a:lnTo>
                  <a:pt x="1591636" y="1282215"/>
                </a:lnTo>
                <a:lnTo>
                  <a:pt x="1624187" y="1255355"/>
                </a:lnTo>
                <a:lnTo>
                  <a:pt x="1651040" y="1222800"/>
                </a:lnTo>
                <a:lnTo>
                  <a:pt x="1671314" y="1185436"/>
                </a:lnTo>
                <a:lnTo>
                  <a:pt x="1684125" y="1144148"/>
                </a:lnTo>
                <a:lnTo>
                  <a:pt x="1688591" y="1099819"/>
                </a:lnTo>
                <a:lnTo>
                  <a:pt x="1688591" y="219963"/>
                </a:lnTo>
                <a:lnTo>
                  <a:pt x="1684125" y="175617"/>
                </a:lnTo>
                <a:lnTo>
                  <a:pt x="1671314" y="134320"/>
                </a:lnTo>
                <a:lnTo>
                  <a:pt x="1651040" y="96955"/>
                </a:lnTo>
                <a:lnTo>
                  <a:pt x="1624187" y="64404"/>
                </a:lnTo>
                <a:lnTo>
                  <a:pt x="1591636" y="37551"/>
                </a:lnTo>
                <a:lnTo>
                  <a:pt x="1554271" y="17277"/>
                </a:lnTo>
                <a:lnTo>
                  <a:pt x="1512974" y="4466"/>
                </a:lnTo>
                <a:lnTo>
                  <a:pt x="1468628" y="0"/>
                </a:lnTo>
                <a:close/>
              </a:path>
            </a:pathLst>
          </a:custGeom>
          <a:solidFill>
            <a:srgbClr val="FFFFFF"/>
          </a:solidFill>
        </p:spPr>
        <p:txBody>
          <a:bodyPr wrap="square" lIns="0" tIns="0" rIns="0" bIns="0" rtlCol="0"/>
          <a:lstStyle/>
          <a:p>
            <a:endParaRPr sz="1013" dirty="0"/>
          </a:p>
        </p:txBody>
      </p:sp>
      <p:sp>
        <p:nvSpPr>
          <p:cNvPr id="20" name="object 20"/>
          <p:cNvSpPr/>
          <p:nvPr/>
        </p:nvSpPr>
        <p:spPr>
          <a:xfrm>
            <a:off x="4545855" y="4002072"/>
            <a:ext cx="950119" cy="742593"/>
          </a:xfrm>
          <a:custGeom>
            <a:avLst/>
            <a:gdLst/>
            <a:ahLst/>
            <a:cxnLst/>
            <a:rect l="l" t="t" r="r" b="b"/>
            <a:pathLst>
              <a:path w="1689100" h="1320164">
                <a:moveTo>
                  <a:pt x="0" y="219963"/>
                </a:moveTo>
                <a:lnTo>
                  <a:pt x="4466" y="175617"/>
                </a:lnTo>
                <a:lnTo>
                  <a:pt x="17277" y="134320"/>
                </a:lnTo>
                <a:lnTo>
                  <a:pt x="37551" y="96955"/>
                </a:lnTo>
                <a:lnTo>
                  <a:pt x="64404" y="64404"/>
                </a:lnTo>
                <a:lnTo>
                  <a:pt x="96955" y="37551"/>
                </a:lnTo>
                <a:lnTo>
                  <a:pt x="134320" y="17277"/>
                </a:lnTo>
                <a:lnTo>
                  <a:pt x="175617" y="4466"/>
                </a:lnTo>
                <a:lnTo>
                  <a:pt x="219964" y="0"/>
                </a:lnTo>
                <a:lnTo>
                  <a:pt x="1468628" y="0"/>
                </a:lnTo>
                <a:lnTo>
                  <a:pt x="1512974" y="4466"/>
                </a:lnTo>
                <a:lnTo>
                  <a:pt x="1554271" y="17277"/>
                </a:lnTo>
                <a:lnTo>
                  <a:pt x="1591636" y="37551"/>
                </a:lnTo>
                <a:lnTo>
                  <a:pt x="1624187" y="64404"/>
                </a:lnTo>
                <a:lnTo>
                  <a:pt x="1651040" y="96955"/>
                </a:lnTo>
                <a:lnTo>
                  <a:pt x="1671314" y="134320"/>
                </a:lnTo>
                <a:lnTo>
                  <a:pt x="1684125" y="175617"/>
                </a:lnTo>
                <a:lnTo>
                  <a:pt x="1688591" y="219963"/>
                </a:lnTo>
                <a:lnTo>
                  <a:pt x="1688591" y="1099819"/>
                </a:lnTo>
                <a:lnTo>
                  <a:pt x="1684125" y="1144148"/>
                </a:lnTo>
                <a:lnTo>
                  <a:pt x="1671314" y="1185436"/>
                </a:lnTo>
                <a:lnTo>
                  <a:pt x="1651040" y="1222800"/>
                </a:lnTo>
                <a:lnTo>
                  <a:pt x="1624187" y="1255355"/>
                </a:lnTo>
                <a:lnTo>
                  <a:pt x="1591636" y="1282215"/>
                </a:lnTo>
                <a:lnTo>
                  <a:pt x="1554271" y="1302497"/>
                </a:lnTo>
                <a:lnTo>
                  <a:pt x="1512974" y="1315314"/>
                </a:lnTo>
                <a:lnTo>
                  <a:pt x="1468628" y="1319783"/>
                </a:lnTo>
                <a:lnTo>
                  <a:pt x="219964" y="1319783"/>
                </a:lnTo>
                <a:lnTo>
                  <a:pt x="175617" y="1315314"/>
                </a:lnTo>
                <a:lnTo>
                  <a:pt x="134320" y="1302497"/>
                </a:lnTo>
                <a:lnTo>
                  <a:pt x="96955" y="1282215"/>
                </a:lnTo>
                <a:lnTo>
                  <a:pt x="64404" y="1255355"/>
                </a:lnTo>
                <a:lnTo>
                  <a:pt x="37551" y="1222800"/>
                </a:lnTo>
                <a:lnTo>
                  <a:pt x="17277" y="1185436"/>
                </a:lnTo>
                <a:lnTo>
                  <a:pt x="4466" y="1144148"/>
                </a:lnTo>
                <a:lnTo>
                  <a:pt x="0" y="1099819"/>
                </a:lnTo>
                <a:lnTo>
                  <a:pt x="0" y="219963"/>
                </a:lnTo>
                <a:close/>
              </a:path>
            </a:pathLst>
          </a:custGeom>
          <a:ln w="38099">
            <a:solidFill>
              <a:srgbClr val="E6B81E"/>
            </a:solidFill>
          </a:ln>
        </p:spPr>
        <p:txBody>
          <a:bodyPr wrap="square" lIns="0" tIns="0" rIns="0" bIns="0" rtlCol="0"/>
          <a:lstStyle/>
          <a:p>
            <a:endParaRPr sz="1013" dirty="0"/>
          </a:p>
        </p:txBody>
      </p:sp>
      <p:sp>
        <p:nvSpPr>
          <p:cNvPr id="21" name="object 21"/>
          <p:cNvSpPr/>
          <p:nvPr/>
        </p:nvSpPr>
        <p:spPr>
          <a:xfrm>
            <a:off x="1617489" y="1695212"/>
            <a:ext cx="950119" cy="743307"/>
          </a:xfrm>
          <a:custGeom>
            <a:avLst/>
            <a:gdLst/>
            <a:ahLst/>
            <a:cxnLst/>
            <a:rect l="l" t="t" r="r" b="b"/>
            <a:pathLst>
              <a:path w="1689100" h="1321435">
                <a:moveTo>
                  <a:pt x="1468373" y="0"/>
                </a:moveTo>
                <a:lnTo>
                  <a:pt x="220218" y="0"/>
                </a:lnTo>
                <a:lnTo>
                  <a:pt x="175838" y="4472"/>
                </a:lnTo>
                <a:lnTo>
                  <a:pt x="134502" y="17299"/>
                </a:lnTo>
                <a:lnTo>
                  <a:pt x="97095" y="37598"/>
                </a:lnTo>
                <a:lnTo>
                  <a:pt x="64503" y="64484"/>
                </a:lnTo>
                <a:lnTo>
                  <a:pt x="37611" y="97073"/>
                </a:lnTo>
                <a:lnTo>
                  <a:pt x="17306" y="134481"/>
                </a:lnTo>
                <a:lnTo>
                  <a:pt x="4474" y="175824"/>
                </a:lnTo>
                <a:lnTo>
                  <a:pt x="0" y="220218"/>
                </a:lnTo>
                <a:lnTo>
                  <a:pt x="0" y="1101090"/>
                </a:lnTo>
                <a:lnTo>
                  <a:pt x="4474" y="1145483"/>
                </a:lnTo>
                <a:lnTo>
                  <a:pt x="17306" y="1186826"/>
                </a:lnTo>
                <a:lnTo>
                  <a:pt x="37611" y="1224234"/>
                </a:lnTo>
                <a:lnTo>
                  <a:pt x="64503" y="1256823"/>
                </a:lnTo>
                <a:lnTo>
                  <a:pt x="97095" y="1283709"/>
                </a:lnTo>
                <a:lnTo>
                  <a:pt x="134502" y="1304008"/>
                </a:lnTo>
                <a:lnTo>
                  <a:pt x="175838" y="1316835"/>
                </a:lnTo>
                <a:lnTo>
                  <a:pt x="220218" y="1321308"/>
                </a:lnTo>
                <a:lnTo>
                  <a:pt x="1468373" y="1321308"/>
                </a:lnTo>
                <a:lnTo>
                  <a:pt x="1512767" y="1316835"/>
                </a:lnTo>
                <a:lnTo>
                  <a:pt x="1554110" y="1304008"/>
                </a:lnTo>
                <a:lnTo>
                  <a:pt x="1591518" y="1283709"/>
                </a:lnTo>
                <a:lnTo>
                  <a:pt x="1624107" y="1256823"/>
                </a:lnTo>
                <a:lnTo>
                  <a:pt x="1650993" y="1224234"/>
                </a:lnTo>
                <a:lnTo>
                  <a:pt x="1671292" y="1186826"/>
                </a:lnTo>
                <a:lnTo>
                  <a:pt x="1684119" y="1145483"/>
                </a:lnTo>
                <a:lnTo>
                  <a:pt x="1688591" y="1101090"/>
                </a:lnTo>
                <a:lnTo>
                  <a:pt x="1688591" y="220218"/>
                </a:lnTo>
                <a:lnTo>
                  <a:pt x="1684119" y="175824"/>
                </a:lnTo>
                <a:lnTo>
                  <a:pt x="1671292" y="134481"/>
                </a:lnTo>
                <a:lnTo>
                  <a:pt x="1650993" y="97073"/>
                </a:lnTo>
                <a:lnTo>
                  <a:pt x="1624107" y="64484"/>
                </a:lnTo>
                <a:lnTo>
                  <a:pt x="1591518" y="37598"/>
                </a:lnTo>
                <a:lnTo>
                  <a:pt x="1554110" y="17299"/>
                </a:lnTo>
                <a:lnTo>
                  <a:pt x="1512767" y="4472"/>
                </a:lnTo>
                <a:lnTo>
                  <a:pt x="1468373" y="0"/>
                </a:lnTo>
                <a:close/>
              </a:path>
            </a:pathLst>
          </a:custGeom>
          <a:solidFill>
            <a:srgbClr val="FFFFFF"/>
          </a:solidFill>
        </p:spPr>
        <p:txBody>
          <a:bodyPr wrap="square" lIns="0" tIns="0" rIns="0" bIns="0" rtlCol="0"/>
          <a:lstStyle/>
          <a:p>
            <a:endParaRPr sz="1013" dirty="0"/>
          </a:p>
        </p:txBody>
      </p:sp>
      <p:sp>
        <p:nvSpPr>
          <p:cNvPr id="22" name="object 22"/>
          <p:cNvSpPr/>
          <p:nvPr/>
        </p:nvSpPr>
        <p:spPr>
          <a:xfrm>
            <a:off x="1617489" y="1695212"/>
            <a:ext cx="950119" cy="743307"/>
          </a:xfrm>
          <a:custGeom>
            <a:avLst/>
            <a:gdLst/>
            <a:ahLst/>
            <a:cxnLst/>
            <a:rect l="l" t="t" r="r" b="b"/>
            <a:pathLst>
              <a:path w="1689100" h="1321435">
                <a:moveTo>
                  <a:pt x="0" y="220218"/>
                </a:moveTo>
                <a:lnTo>
                  <a:pt x="4474" y="175824"/>
                </a:lnTo>
                <a:lnTo>
                  <a:pt x="17306" y="134481"/>
                </a:lnTo>
                <a:lnTo>
                  <a:pt x="37611" y="97073"/>
                </a:lnTo>
                <a:lnTo>
                  <a:pt x="64503" y="64484"/>
                </a:lnTo>
                <a:lnTo>
                  <a:pt x="97095" y="37598"/>
                </a:lnTo>
                <a:lnTo>
                  <a:pt x="134502" y="17299"/>
                </a:lnTo>
                <a:lnTo>
                  <a:pt x="175838" y="4472"/>
                </a:lnTo>
                <a:lnTo>
                  <a:pt x="220218" y="0"/>
                </a:lnTo>
                <a:lnTo>
                  <a:pt x="1468373" y="0"/>
                </a:lnTo>
                <a:lnTo>
                  <a:pt x="1512767" y="4472"/>
                </a:lnTo>
                <a:lnTo>
                  <a:pt x="1554110" y="17299"/>
                </a:lnTo>
                <a:lnTo>
                  <a:pt x="1591518" y="37598"/>
                </a:lnTo>
                <a:lnTo>
                  <a:pt x="1624107" y="64484"/>
                </a:lnTo>
                <a:lnTo>
                  <a:pt x="1650993" y="97073"/>
                </a:lnTo>
                <a:lnTo>
                  <a:pt x="1671292" y="134481"/>
                </a:lnTo>
                <a:lnTo>
                  <a:pt x="1684119" y="175824"/>
                </a:lnTo>
                <a:lnTo>
                  <a:pt x="1688591" y="220218"/>
                </a:lnTo>
                <a:lnTo>
                  <a:pt x="1688591" y="1101090"/>
                </a:lnTo>
                <a:lnTo>
                  <a:pt x="1684119" y="1145483"/>
                </a:lnTo>
                <a:lnTo>
                  <a:pt x="1671292" y="1186826"/>
                </a:lnTo>
                <a:lnTo>
                  <a:pt x="1650993" y="1224234"/>
                </a:lnTo>
                <a:lnTo>
                  <a:pt x="1624107" y="1256823"/>
                </a:lnTo>
                <a:lnTo>
                  <a:pt x="1591518" y="1283709"/>
                </a:lnTo>
                <a:lnTo>
                  <a:pt x="1554110" y="1304008"/>
                </a:lnTo>
                <a:lnTo>
                  <a:pt x="1512767" y="1316835"/>
                </a:lnTo>
                <a:lnTo>
                  <a:pt x="1468373" y="1321308"/>
                </a:lnTo>
                <a:lnTo>
                  <a:pt x="220218" y="1321308"/>
                </a:lnTo>
                <a:lnTo>
                  <a:pt x="175838" y="1316835"/>
                </a:lnTo>
                <a:lnTo>
                  <a:pt x="134502" y="1304008"/>
                </a:lnTo>
                <a:lnTo>
                  <a:pt x="97095" y="1283709"/>
                </a:lnTo>
                <a:lnTo>
                  <a:pt x="64503" y="1256823"/>
                </a:lnTo>
                <a:lnTo>
                  <a:pt x="37611" y="1224234"/>
                </a:lnTo>
                <a:lnTo>
                  <a:pt x="17306" y="1186826"/>
                </a:lnTo>
                <a:lnTo>
                  <a:pt x="4474" y="1145483"/>
                </a:lnTo>
                <a:lnTo>
                  <a:pt x="0" y="1101090"/>
                </a:lnTo>
                <a:lnTo>
                  <a:pt x="0" y="220218"/>
                </a:lnTo>
                <a:close/>
              </a:path>
            </a:pathLst>
          </a:custGeom>
          <a:ln w="38100">
            <a:solidFill>
              <a:srgbClr val="E6B81E"/>
            </a:solidFill>
          </a:ln>
        </p:spPr>
        <p:txBody>
          <a:bodyPr wrap="square" lIns="0" tIns="0" rIns="0" bIns="0" rtlCol="0"/>
          <a:lstStyle/>
          <a:p>
            <a:endParaRPr sz="1013" dirty="0"/>
          </a:p>
        </p:txBody>
      </p:sp>
      <p:sp>
        <p:nvSpPr>
          <p:cNvPr id="23" name="object 23"/>
          <p:cNvSpPr/>
          <p:nvPr/>
        </p:nvSpPr>
        <p:spPr>
          <a:xfrm>
            <a:off x="6849285" y="3007662"/>
            <a:ext cx="949047" cy="743307"/>
          </a:xfrm>
          <a:custGeom>
            <a:avLst/>
            <a:gdLst/>
            <a:ahLst/>
            <a:cxnLst/>
            <a:rect l="l" t="t" r="r" b="b"/>
            <a:pathLst>
              <a:path w="1687195" h="1321435">
                <a:moveTo>
                  <a:pt x="1466850" y="0"/>
                </a:moveTo>
                <a:lnTo>
                  <a:pt x="220218" y="0"/>
                </a:lnTo>
                <a:lnTo>
                  <a:pt x="175824" y="4472"/>
                </a:lnTo>
                <a:lnTo>
                  <a:pt x="134481" y="17299"/>
                </a:lnTo>
                <a:lnTo>
                  <a:pt x="97073" y="37598"/>
                </a:lnTo>
                <a:lnTo>
                  <a:pt x="64484" y="64484"/>
                </a:lnTo>
                <a:lnTo>
                  <a:pt x="37598" y="97073"/>
                </a:lnTo>
                <a:lnTo>
                  <a:pt x="17299" y="134481"/>
                </a:lnTo>
                <a:lnTo>
                  <a:pt x="4472" y="175824"/>
                </a:lnTo>
                <a:lnTo>
                  <a:pt x="0" y="220218"/>
                </a:lnTo>
                <a:lnTo>
                  <a:pt x="0" y="1101090"/>
                </a:lnTo>
                <a:lnTo>
                  <a:pt x="4472" y="1145483"/>
                </a:lnTo>
                <a:lnTo>
                  <a:pt x="17299" y="1186826"/>
                </a:lnTo>
                <a:lnTo>
                  <a:pt x="37598" y="1224234"/>
                </a:lnTo>
                <a:lnTo>
                  <a:pt x="64484" y="1256823"/>
                </a:lnTo>
                <a:lnTo>
                  <a:pt x="97073" y="1283709"/>
                </a:lnTo>
                <a:lnTo>
                  <a:pt x="134481" y="1304008"/>
                </a:lnTo>
                <a:lnTo>
                  <a:pt x="175824" y="1316835"/>
                </a:lnTo>
                <a:lnTo>
                  <a:pt x="220218" y="1321308"/>
                </a:lnTo>
                <a:lnTo>
                  <a:pt x="1466850" y="1321308"/>
                </a:lnTo>
                <a:lnTo>
                  <a:pt x="1511243" y="1316835"/>
                </a:lnTo>
                <a:lnTo>
                  <a:pt x="1552586" y="1304008"/>
                </a:lnTo>
                <a:lnTo>
                  <a:pt x="1589994" y="1283709"/>
                </a:lnTo>
                <a:lnTo>
                  <a:pt x="1622583" y="1256823"/>
                </a:lnTo>
                <a:lnTo>
                  <a:pt x="1649469" y="1224234"/>
                </a:lnTo>
                <a:lnTo>
                  <a:pt x="1669768" y="1186826"/>
                </a:lnTo>
                <a:lnTo>
                  <a:pt x="1682595" y="1145483"/>
                </a:lnTo>
                <a:lnTo>
                  <a:pt x="1687068" y="1101090"/>
                </a:lnTo>
                <a:lnTo>
                  <a:pt x="1687068" y="220218"/>
                </a:lnTo>
                <a:lnTo>
                  <a:pt x="1682595" y="175824"/>
                </a:lnTo>
                <a:lnTo>
                  <a:pt x="1669768" y="134481"/>
                </a:lnTo>
                <a:lnTo>
                  <a:pt x="1649469" y="97073"/>
                </a:lnTo>
                <a:lnTo>
                  <a:pt x="1622583" y="64484"/>
                </a:lnTo>
                <a:lnTo>
                  <a:pt x="1589994" y="37598"/>
                </a:lnTo>
                <a:lnTo>
                  <a:pt x="1552586" y="17299"/>
                </a:lnTo>
                <a:lnTo>
                  <a:pt x="1511243" y="4472"/>
                </a:lnTo>
                <a:lnTo>
                  <a:pt x="1466850" y="0"/>
                </a:lnTo>
                <a:close/>
              </a:path>
            </a:pathLst>
          </a:custGeom>
          <a:solidFill>
            <a:srgbClr val="FFFFFF"/>
          </a:solidFill>
        </p:spPr>
        <p:txBody>
          <a:bodyPr wrap="square" lIns="0" tIns="0" rIns="0" bIns="0" rtlCol="0"/>
          <a:lstStyle/>
          <a:p>
            <a:endParaRPr sz="1013" dirty="0"/>
          </a:p>
        </p:txBody>
      </p:sp>
      <p:sp>
        <p:nvSpPr>
          <p:cNvPr id="24" name="object 24"/>
          <p:cNvSpPr/>
          <p:nvPr/>
        </p:nvSpPr>
        <p:spPr>
          <a:xfrm>
            <a:off x="6849285" y="3007662"/>
            <a:ext cx="949047" cy="743307"/>
          </a:xfrm>
          <a:custGeom>
            <a:avLst/>
            <a:gdLst/>
            <a:ahLst/>
            <a:cxnLst/>
            <a:rect l="l" t="t" r="r" b="b"/>
            <a:pathLst>
              <a:path w="1687195" h="1321435">
                <a:moveTo>
                  <a:pt x="0" y="220218"/>
                </a:moveTo>
                <a:lnTo>
                  <a:pt x="4472" y="175824"/>
                </a:lnTo>
                <a:lnTo>
                  <a:pt x="17299" y="134481"/>
                </a:lnTo>
                <a:lnTo>
                  <a:pt x="37598" y="97073"/>
                </a:lnTo>
                <a:lnTo>
                  <a:pt x="64484" y="64484"/>
                </a:lnTo>
                <a:lnTo>
                  <a:pt x="97073" y="37598"/>
                </a:lnTo>
                <a:lnTo>
                  <a:pt x="134481" y="17299"/>
                </a:lnTo>
                <a:lnTo>
                  <a:pt x="175824" y="4472"/>
                </a:lnTo>
                <a:lnTo>
                  <a:pt x="220218" y="0"/>
                </a:lnTo>
                <a:lnTo>
                  <a:pt x="1466850" y="0"/>
                </a:lnTo>
                <a:lnTo>
                  <a:pt x="1511243" y="4472"/>
                </a:lnTo>
                <a:lnTo>
                  <a:pt x="1552586" y="17299"/>
                </a:lnTo>
                <a:lnTo>
                  <a:pt x="1589994" y="37598"/>
                </a:lnTo>
                <a:lnTo>
                  <a:pt x="1622583" y="64484"/>
                </a:lnTo>
                <a:lnTo>
                  <a:pt x="1649469" y="97073"/>
                </a:lnTo>
                <a:lnTo>
                  <a:pt x="1669768" y="134481"/>
                </a:lnTo>
                <a:lnTo>
                  <a:pt x="1682595" y="175824"/>
                </a:lnTo>
                <a:lnTo>
                  <a:pt x="1687068" y="220218"/>
                </a:lnTo>
                <a:lnTo>
                  <a:pt x="1687068" y="1101090"/>
                </a:lnTo>
                <a:lnTo>
                  <a:pt x="1682595" y="1145483"/>
                </a:lnTo>
                <a:lnTo>
                  <a:pt x="1669768" y="1186826"/>
                </a:lnTo>
                <a:lnTo>
                  <a:pt x="1649469" y="1224234"/>
                </a:lnTo>
                <a:lnTo>
                  <a:pt x="1622583" y="1256823"/>
                </a:lnTo>
                <a:lnTo>
                  <a:pt x="1589994" y="1283709"/>
                </a:lnTo>
                <a:lnTo>
                  <a:pt x="1552586" y="1304008"/>
                </a:lnTo>
                <a:lnTo>
                  <a:pt x="1511243" y="1316835"/>
                </a:lnTo>
                <a:lnTo>
                  <a:pt x="1466850" y="1321308"/>
                </a:lnTo>
                <a:lnTo>
                  <a:pt x="220218" y="1321308"/>
                </a:lnTo>
                <a:lnTo>
                  <a:pt x="175824" y="1316835"/>
                </a:lnTo>
                <a:lnTo>
                  <a:pt x="134481" y="1304008"/>
                </a:lnTo>
                <a:lnTo>
                  <a:pt x="97073" y="1283709"/>
                </a:lnTo>
                <a:lnTo>
                  <a:pt x="64484" y="1256823"/>
                </a:lnTo>
                <a:lnTo>
                  <a:pt x="37598" y="1224234"/>
                </a:lnTo>
                <a:lnTo>
                  <a:pt x="17299" y="1186826"/>
                </a:lnTo>
                <a:lnTo>
                  <a:pt x="4472" y="1145483"/>
                </a:lnTo>
                <a:lnTo>
                  <a:pt x="0" y="1101090"/>
                </a:lnTo>
                <a:lnTo>
                  <a:pt x="0" y="220218"/>
                </a:lnTo>
                <a:close/>
              </a:path>
            </a:pathLst>
          </a:custGeom>
          <a:ln w="38100">
            <a:solidFill>
              <a:srgbClr val="E6B81E"/>
            </a:solidFill>
          </a:ln>
        </p:spPr>
        <p:txBody>
          <a:bodyPr wrap="square" lIns="0" tIns="0" rIns="0" bIns="0" rtlCol="0"/>
          <a:lstStyle/>
          <a:p>
            <a:endParaRPr sz="1013" dirty="0"/>
          </a:p>
        </p:txBody>
      </p:sp>
      <p:sp>
        <p:nvSpPr>
          <p:cNvPr id="25" name="object 25"/>
          <p:cNvSpPr/>
          <p:nvPr/>
        </p:nvSpPr>
        <p:spPr>
          <a:xfrm>
            <a:off x="1723788" y="2623613"/>
            <a:ext cx="950119" cy="743307"/>
          </a:xfrm>
          <a:custGeom>
            <a:avLst/>
            <a:gdLst/>
            <a:ahLst/>
            <a:cxnLst/>
            <a:rect l="l" t="t" r="r" b="b"/>
            <a:pathLst>
              <a:path w="1689100" h="1321435">
                <a:moveTo>
                  <a:pt x="1468373" y="0"/>
                </a:moveTo>
                <a:lnTo>
                  <a:pt x="220218" y="0"/>
                </a:lnTo>
                <a:lnTo>
                  <a:pt x="175838" y="4472"/>
                </a:lnTo>
                <a:lnTo>
                  <a:pt x="134502" y="17299"/>
                </a:lnTo>
                <a:lnTo>
                  <a:pt x="97095" y="37598"/>
                </a:lnTo>
                <a:lnTo>
                  <a:pt x="64503" y="64484"/>
                </a:lnTo>
                <a:lnTo>
                  <a:pt x="37611" y="97073"/>
                </a:lnTo>
                <a:lnTo>
                  <a:pt x="17306" y="134481"/>
                </a:lnTo>
                <a:lnTo>
                  <a:pt x="4474" y="175824"/>
                </a:lnTo>
                <a:lnTo>
                  <a:pt x="0" y="220218"/>
                </a:lnTo>
                <a:lnTo>
                  <a:pt x="0" y="1101089"/>
                </a:lnTo>
                <a:lnTo>
                  <a:pt x="4474" y="1145483"/>
                </a:lnTo>
                <a:lnTo>
                  <a:pt x="17306" y="1186826"/>
                </a:lnTo>
                <a:lnTo>
                  <a:pt x="37611" y="1224234"/>
                </a:lnTo>
                <a:lnTo>
                  <a:pt x="64503" y="1256823"/>
                </a:lnTo>
                <a:lnTo>
                  <a:pt x="97095" y="1283709"/>
                </a:lnTo>
                <a:lnTo>
                  <a:pt x="134502" y="1304008"/>
                </a:lnTo>
                <a:lnTo>
                  <a:pt x="175838" y="1316835"/>
                </a:lnTo>
                <a:lnTo>
                  <a:pt x="220218" y="1321308"/>
                </a:lnTo>
                <a:lnTo>
                  <a:pt x="1468373" y="1321308"/>
                </a:lnTo>
                <a:lnTo>
                  <a:pt x="1512767" y="1316835"/>
                </a:lnTo>
                <a:lnTo>
                  <a:pt x="1554110" y="1304008"/>
                </a:lnTo>
                <a:lnTo>
                  <a:pt x="1591518" y="1283709"/>
                </a:lnTo>
                <a:lnTo>
                  <a:pt x="1624107" y="1256823"/>
                </a:lnTo>
                <a:lnTo>
                  <a:pt x="1650993" y="1224234"/>
                </a:lnTo>
                <a:lnTo>
                  <a:pt x="1671292" y="1186826"/>
                </a:lnTo>
                <a:lnTo>
                  <a:pt x="1684119" y="1145483"/>
                </a:lnTo>
                <a:lnTo>
                  <a:pt x="1688591" y="1101089"/>
                </a:lnTo>
                <a:lnTo>
                  <a:pt x="1688591" y="220218"/>
                </a:lnTo>
                <a:lnTo>
                  <a:pt x="1684119" y="175824"/>
                </a:lnTo>
                <a:lnTo>
                  <a:pt x="1671292" y="134481"/>
                </a:lnTo>
                <a:lnTo>
                  <a:pt x="1650993" y="97073"/>
                </a:lnTo>
                <a:lnTo>
                  <a:pt x="1624107" y="64484"/>
                </a:lnTo>
                <a:lnTo>
                  <a:pt x="1591518" y="37598"/>
                </a:lnTo>
                <a:lnTo>
                  <a:pt x="1554110" y="17299"/>
                </a:lnTo>
                <a:lnTo>
                  <a:pt x="1512767" y="4472"/>
                </a:lnTo>
                <a:lnTo>
                  <a:pt x="1468373" y="0"/>
                </a:lnTo>
                <a:close/>
              </a:path>
            </a:pathLst>
          </a:custGeom>
          <a:solidFill>
            <a:srgbClr val="FFFFFF"/>
          </a:solidFill>
        </p:spPr>
        <p:txBody>
          <a:bodyPr wrap="square" lIns="0" tIns="0" rIns="0" bIns="0" rtlCol="0"/>
          <a:lstStyle/>
          <a:p>
            <a:endParaRPr sz="1013" dirty="0"/>
          </a:p>
        </p:txBody>
      </p:sp>
      <p:sp>
        <p:nvSpPr>
          <p:cNvPr id="26" name="object 26"/>
          <p:cNvSpPr/>
          <p:nvPr/>
        </p:nvSpPr>
        <p:spPr>
          <a:xfrm>
            <a:off x="1723788" y="2623613"/>
            <a:ext cx="950119" cy="743307"/>
          </a:xfrm>
          <a:custGeom>
            <a:avLst/>
            <a:gdLst/>
            <a:ahLst/>
            <a:cxnLst/>
            <a:rect l="l" t="t" r="r" b="b"/>
            <a:pathLst>
              <a:path w="1689100" h="1321435">
                <a:moveTo>
                  <a:pt x="0" y="220218"/>
                </a:moveTo>
                <a:lnTo>
                  <a:pt x="4474" y="175824"/>
                </a:lnTo>
                <a:lnTo>
                  <a:pt x="17306" y="134481"/>
                </a:lnTo>
                <a:lnTo>
                  <a:pt x="37611" y="97073"/>
                </a:lnTo>
                <a:lnTo>
                  <a:pt x="64503" y="64484"/>
                </a:lnTo>
                <a:lnTo>
                  <a:pt x="97095" y="37598"/>
                </a:lnTo>
                <a:lnTo>
                  <a:pt x="134502" y="17299"/>
                </a:lnTo>
                <a:lnTo>
                  <a:pt x="175838" y="4472"/>
                </a:lnTo>
                <a:lnTo>
                  <a:pt x="220218" y="0"/>
                </a:lnTo>
                <a:lnTo>
                  <a:pt x="1468373" y="0"/>
                </a:lnTo>
                <a:lnTo>
                  <a:pt x="1512767" y="4472"/>
                </a:lnTo>
                <a:lnTo>
                  <a:pt x="1554110" y="17299"/>
                </a:lnTo>
                <a:lnTo>
                  <a:pt x="1591518" y="37598"/>
                </a:lnTo>
                <a:lnTo>
                  <a:pt x="1624107" y="64484"/>
                </a:lnTo>
                <a:lnTo>
                  <a:pt x="1650993" y="97073"/>
                </a:lnTo>
                <a:lnTo>
                  <a:pt x="1671292" y="134481"/>
                </a:lnTo>
                <a:lnTo>
                  <a:pt x="1684119" y="175824"/>
                </a:lnTo>
                <a:lnTo>
                  <a:pt x="1688591" y="220218"/>
                </a:lnTo>
                <a:lnTo>
                  <a:pt x="1688591" y="1101089"/>
                </a:lnTo>
                <a:lnTo>
                  <a:pt x="1684119" y="1145483"/>
                </a:lnTo>
                <a:lnTo>
                  <a:pt x="1671292" y="1186826"/>
                </a:lnTo>
                <a:lnTo>
                  <a:pt x="1650993" y="1224234"/>
                </a:lnTo>
                <a:lnTo>
                  <a:pt x="1624107" y="1256823"/>
                </a:lnTo>
                <a:lnTo>
                  <a:pt x="1591518" y="1283709"/>
                </a:lnTo>
                <a:lnTo>
                  <a:pt x="1554110" y="1304008"/>
                </a:lnTo>
                <a:lnTo>
                  <a:pt x="1512767" y="1316835"/>
                </a:lnTo>
                <a:lnTo>
                  <a:pt x="1468373" y="1321308"/>
                </a:lnTo>
                <a:lnTo>
                  <a:pt x="220218" y="1321308"/>
                </a:lnTo>
                <a:lnTo>
                  <a:pt x="175838" y="1316835"/>
                </a:lnTo>
                <a:lnTo>
                  <a:pt x="134502" y="1304008"/>
                </a:lnTo>
                <a:lnTo>
                  <a:pt x="97095" y="1283709"/>
                </a:lnTo>
                <a:lnTo>
                  <a:pt x="64503" y="1256823"/>
                </a:lnTo>
                <a:lnTo>
                  <a:pt x="37611" y="1224234"/>
                </a:lnTo>
                <a:lnTo>
                  <a:pt x="17306" y="1186826"/>
                </a:lnTo>
                <a:lnTo>
                  <a:pt x="4474" y="1145483"/>
                </a:lnTo>
                <a:lnTo>
                  <a:pt x="0" y="1101089"/>
                </a:lnTo>
                <a:lnTo>
                  <a:pt x="0" y="220218"/>
                </a:lnTo>
                <a:close/>
              </a:path>
            </a:pathLst>
          </a:custGeom>
          <a:ln w="38100">
            <a:solidFill>
              <a:srgbClr val="000000"/>
            </a:solidFill>
          </a:ln>
        </p:spPr>
        <p:txBody>
          <a:bodyPr wrap="square" lIns="0" tIns="0" rIns="0" bIns="0" rtlCol="0"/>
          <a:lstStyle/>
          <a:p>
            <a:endParaRPr sz="1013" dirty="0"/>
          </a:p>
        </p:txBody>
      </p:sp>
      <p:sp>
        <p:nvSpPr>
          <p:cNvPr id="27" name="object 27"/>
          <p:cNvSpPr/>
          <p:nvPr/>
        </p:nvSpPr>
        <p:spPr>
          <a:xfrm>
            <a:off x="1343169" y="4139232"/>
            <a:ext cx="950119" cy="743307"/>
          </a:xfrm>
          <a:custGeom>
            <a:avLst/>
            <a:gdLst/>
            <a:ahLst/>
            <a:cxnLst/>
            <a:rect l="l" t="t" r="r" b="b"/>
            <a:pathLst>
              <a:path w="1689100" h="1321435">
                <a:moveTo>
                  <a:pt x="1468373" y="0"/>
                </a:moveTo>
                <a:lnTo>
                  <a:pt x="220218" y="0"/>
                </a:lnTo>
                <a:lnTo>
                  <a:pt x="175838" y="4472"/>
                </a:lnTo>
                <a:lnTo>
                  <a:pt x="134502" y="17299"/>
                </a:lnTo>
                <a:lnTo>
                  <a:pt x="97095" y="37598"/>
                </a:lnTo>
                <a:lnTo>
                  <a:pt x="64503" y="64484"/>
                </a:lnTo>
                <a:lnTo>
                  <a:pt x="37611" y="97073"/>
                </a:lnTo>
                <a:lnTo>
                  <a:pt x="17306" y="134481"/>
                </a:lnTo>
                <a:lnTo>
                  <a:pt x="4474" y="175824"/>
                </a:lnTo>
                <a:lnTo>
                  <a:pt x="0" y="220218"/>
                </a:lnTo>
                <a:lnTo>
                  <a:pt x="0" y="1101090"/>
                </a:lnTo>
                <a:lnTo>
                  <a:pt x="4474" y="1145469"/>
                </a:lnTo>
                <a:lnTo>
                  <a:pt x="17306" y="1186805"/>
                </a:lnTo>
                <a:lnTo>
                  <a:pt x="37611" y="1224212"/>
                </a:lnTo>
                <a:lnTo>
                  <a:pt x="64503" y="1256804"/>
                </a:lnTo>
                <a:lnTo>
                  <a:pt x="97095" y="1283696"/>
                </a:lnTo>
                <a:lnTo>
                  <a:pt x="134502" y="1304001"/>
                </a:lnTo>
                <a:lnTo>
                  <a:pt x="175838" y="1316833"/>
                </a:lnTo>
                <a:lnTo>
                  <a:pt x="220218" y="1321308"/>
                </a:lnTo>
                <a:lnTo>
                  <a:pt x="1468373" y="1321308"/>
                </a:lnTo>
                <a:lnTo>
                  <a:pt x="1512767" y="1316833"/>
                </a:lnTo>
                <a:lnTo>
                  <a:pt x="1554110" y="1304001"/>
                </a:lnTo>
                <a:lnTo>
                  <a:pt x="1591518" y="1283696"/>
                </a:lnTo>
                <a:lnTo>
                  <a:pt x="1624107" y="1256804"/>
                </a:lnTo>
                <a:lnTo>
                  <a:pt x="1650993" y="1224212"/>
                </a:lnTo>
                <a:lnTo>
                  <a:pt x="1671292" y="1186805"/>
                </a:lnTo>
                <a:lnTo>
                  <a:pt x="1684119" y="1145469"/>
                </a:lnTo>
                <a:lnTo>
                  <a:pt x="1688591" y="1101090"/>
                </a:lnTo>
                <a:lnTo>
                  <a:pt x="1688591" y="220218"/>
                </a:lnTo>
                <a:lnTo>
                  <a:pt x="1684119" y="175824"/>
                </a:lnTo>
                <a:lnTo>
                  <a:pt x="1671292" y="134481"/>
                </a:lnTo>
                <a:lnTo>
                  <a:pt x="1650993" y="97073"/>
                </a:lnTo>
                <a:lnTo>
                  <a:pt x="1624107" y="64484"/>
                </a:lnTo>
                <a:lnTo>
                  <a:pt x="1591518" y="37598"/>
                </a:lnTo>
                <a:lnTo>
                  <a:pt x="1554110" y="17299"/>
                </a:lnTo>
                <a:lnTo>
                  <a:pt x="1512767" y="4472"/>
                </a:lnTo>
                <a:lnTo>
                  <a:pt x="1468373" y="0"/>
                </a:lnTo>
                <a:close/>
              </a:path>
            </a:pathLst>
          </a:custGeom>
          <a:solidFill>
            <a:srgbClr val="FFFFFF"/>
          </a:solidFill>
        </p:spPr>
        <p:txBody>
          <a:bodyPr wrap="square" lIns="0" tIns="0" rIns="0" bIns="0" rtlCol="0"/>
          <a:lstStyle/>
          <a:p>
            <a:endParaRPr sz="1013" dirty="0"/>
          </a:p>
        </p:txBody>
      </p:sp>
      <p:sp>
        <p:nvSpPr>
          <p:cNvPr id="28" name="object 28"/>
          <p:cNvSpPr/>
          <p:nvPr/>
        </p:nvSpPr>
        <p:spPr>
          <a:xfrm>
            <a:off x="1343169" y="4139232"/>
            <a:ext cx="950119" cy="743307"/>
          </a:xfrm>
          <a:custGeom>
            <a:avLst/>
            <a:gdLst/>
            <a:ahLst/>
            <a:cxnLst/>
            <a:rect l="l" t="t" r="r" b="b"/>
            <a:pathLst>
              <a:path w="1689100" h="1321435">
                <a:moveTo>
                  <a:pt x="0" y="220218"/>
                </a:moveTo>
                <a:lnTo>
                  <a:pt x="4474" y="175824"/>
                </a:lnTo>
                <a:lnTo>
                  <a:pt x="17306" y="134481"/>
                </a:lnTo>
                <a:lnTo>
                  <a:pt x="37611" y="97073"/>
                </a:lnTo>
                <a:lnTo>
                  <a:pt x="64503" y="64484"/>
                </a:lnTo>
                <a:lnTo>
                  <a:pt x="97095" y="37598"/>
                </a:lnTo>
                <a:lnTo>
                  <a:pt x="134502" y="17299"/>
                </a:lnTo>
                <a:lnTo>
                  <a:pt x="175838" y="4472"/>
                </a:lnTo>
                <a:lnTo>
                  <a:pt x="220218" y="0"/>
                </a:lnTo>
                <a:lnTo>
                  <a:pt x="1468373" y="0"/>
                </a:lnTo>
                <a:lnTo>
                  <a:pt x="1512767" y="4472"/>
                </a:lnTo>
                <a:lnTo>
                  <a:pt x="1554110" y="17299"/>
                </a:lnTo>
                <a:lnTo>
                  <a:pt x="1591518" y="37598"/>
                </a:lnTo>
                <a:lnTo>
                  <a:pt x="1624107" y="64484"/>
                </a:lnTo>
                <a:lnTo>
                  <a:pt x="1650993" y="97073"/>
                </a:lnTo>
                <a:lnTo>
                  <a:pt x="1671292" y="134481"/>
                </a:lnTo>
                <a:lnTo>
                  <a:pt x="1684119" y="175824"/>
                </a:lnTo>
                <a:lnTo>
                  <a:pt x="1688591" y="220218"/>
                </a:lnTo>
                <a:lnTo>
                  <a:pt x="1688591" y="1101090"/>
                </a:lnTo>
                <a:lnTo>
                  <a:pt x="1684119" y="1145469"/>
                </a:lnTo>
                <a:lnTo>
                  <a:pt x="1671292" y="1186805"/>
                </a:lnTo>
                <a:lnTo>
                  <a:pt x="1650993" y="1224212"/>
                </a:lnTo>
                <a:lnTo>
                  <a:pt x="1624107" y="1256804"/>
                </a:lnTo>
                <a:lnTo>
                  <a:pt x="1591518" y="1283696"/>
                </a:lnTo>
                <a:lnTo>
                  <a:pt x="1554110" y="1304001"/>
                </a:lnTo>
                <a:lnTo>
                  <a:pt x="1512767" y="1316833"/>
                </a:lnTo>
                <a:lnTo>
                  <a:pt x="1468373" y="1321308"/>
                </a:lnTo>
                <a:lnTo>
                  <a:pt x="220218" y="1321308"/>
                </a:lnTo>
                <a:lnTo>
                  <a:pt x="175838" y="1316833"/>
                </a:lnTo>
                <a:lnTo>
                  <a:pt x="134502" y="1304001"/>
                </a:lnTo>
                <a:lnTo>
                  <a:pt x="97095" y="1283696"/>
                </a:lnTo>
                <a:lnTo>
                  <a:pt x="64503" y="1256804"/>
                </a:lnTo>
                <a:lnTo>
                  <a:pt x="37611" y="1224212"/>
                </a:lnTo>
                <a:lnTo>
                  <a:pt x="17306" y="1186805"/>
                </a:lnTo>
                <a:lnTo>
                  <a:pt x="4474" y="1145469"/>
                </a:lnTo>
                <a:lnTo>
                  <a:pt x="0" y="1101090"/>
                </a:lnTo>
                <a:lnTo>
                  <a:pt x="0" y="220218"/>
                </a:lnTo>
                <a:close/>
              </a:path>
            </a:pathLst>
          </a:custGeom>
          <a:ln w="38100">
            <a:solidFill>
              <a:srgbClr val="000000"/>
            </a:solidFill>
          </a:ln>
        </p:spPr>
        <p:txBody>
          <a:bodyPr wrap="square" lIns="0" tIns="0" rIns="0" bIns="0" rtlCol="0"/>
          <a:lstStyle/>
          <a:p>
            <a:endParaRPr sz="1013" dirty="0"/>
          </a:p>
        </p:txBody>
      </p:sp>
      <p:sp>
        <p:nvSpPr>
          <p:cNvPr id="29" name="object 29"/>
          <p:cNvSpPr/>
          <p:nvPr/>
        </p:nvSpPr>
        <p:spPr>
          <a:xfrm>
            <a:off x="6619113" y="2107853"/>
            <a:ext cx="950119" cy="743307"/>
          </a:xfrm>
          <a:custGeom>
            <a:avLst/>
            <a:gdLst/>
            <a:ahLst/>
            <a:cxnLst/>
            <a:rect l="l" t="t" r="r" b="b"/>
            <a:pathLst>
              <a:path w="1689100" h="1321435">
                <a:moveTo>
                  <a:pt x="1468374" y="0"/>
                </a:moveTo>
                <a:lnTo>
                  <a:pt x="220218" y="0"/>
                </a:lnTo>
                <a:lnTo>
                  <a:pt x="175824" y="4472"/>
                </a:lnTo>
                <a:lnTo>
                  <a:pt x="134481" y="17299"/>
                </a:lnTo>
                <a:lnTo>
                  <a:pt x="97073" y="37598"/>
                </a:lnTo>
                <a:lnTo>
                  <a:pt x="64484" y="64484"/>
                </a:lnTo>
                <a:lnTo>
                  <a:pt x="37598" y="97073"/>
                </a:lnTo>
                <a:lnTo>
                  <a:pt x="17299" y="134481"/>
                </a:lnTo>
                <a:lnTo>
                  <a:pt x="4472" y="175824"/>
                </a:lnTo>
                <a:lnTo>
                  <a:pt x="0" y="220218"/>
                </a:lnTo>
                <a:lnTo>
                  <a:pt x="0" y="1101089"/>
                </a:lnTo>
                <a:lnTo>
                  <a:pt x="4472" y="1145483"/>
                </a:lnTo>
                <a:lnTo>
                  <a:pt x="17299" y="1186826"/>
                </a:lnTo>
                <a:lnTo>
                  <a:pt x="37598" y="1224234"/>
                </a:lnTo>
                <a:lnTo>
                  <a:pt x="64484" y="1256823"/>
                </a:lnTo>
                <a:lnTo>
                  <a:pt x="97073" y="1283709"/>
                </a:lnTo>
                <a:lnTo>
                  <a:pt x="134481" y="1304008"/>
                </a:lnTo>
                <a:lnTo>
                  <a:pt x="175824" y="1316835"/>
                </a:lnTo>
                <a:lnTo>
                  <a:pt x="220218" y="1321308"/>
                </a:lnTo>
                <a:lnTo>
                  <a:pt x="1468374" y="1321308"/>
                </a:lnTo>
                <a:lnTo>
                  <a:pt x="1512767" y="1316835"/>
                </a:lnTo>
                <a:lnTo>
                  <a:pt x="1554110" y="1304008"/>
                </a:lnTo>
                <a:lnTo>
                  <a:pt x="1591518" y="1283709"/>
                </a:lnTo>
                <a:lnTo>
                  <a:pt x="1624107" y="1256823"/>
                </a:lnTo>
                <a:lnTo>
                  <a:pt x="1650993" y="1224234"/>
                </a:lnTo>
                <a:lnTo>
                  <a:pt x="1671292" y="1186826"/>
                </a:lnTo>
                <a:lnTo>
                  <a:pt x="1684119" y="1145483"/>
                </a:lnTo>
                <a:lnTo>
                  <a:pt x="1688592" y="1101089"/>
                </a:lnTo>
                <a:lnTo>
                  <a:pt x="1688592" y="220218"/>
                </a:lnTo>
                <a:lnTo>
                  <a:pt x="1684119" y="175824"/>
                </a:lnTo>
                <a:lnTo>
                  <a:pt x="1671292" y="134481"/>
                </a:lnTo>
                <a:lnTo>
                  <a:pt x="1650993" y="97073"/>
                </a:lnTo>
                <a:lnTo>
                  <a:pt x="1624107" y="64484"/>
                </a:lnTo>
                <a:lnTo>
                  <a:pt x="1591518" y="37598"/>
                </a:lnTo>
                <a:lnTo>
                  <a:pt x="1554110" y="17299"/>
                </a:lnTo>
                <a:lnTo>
                  <a:pt x="1512767" y="4472"/>
                </a:lnTo>
                <a:lnTo>
                  <a:pt x="1468374" y="0"/>
                </a:lnTo>
                <a:close/>
              </a:path>
            </a:pathLst>
          </a:custGeom>
          <a:solidFill>
            <a:srgbClr val="FFFFFF"/>
          </a:solidFill>
        </p:spPr>
        <p:txBody>
          <a:bodyPr wrap="square" lIns="0" tIns="0" rIns="0" bIns="0" rtlCol="0"/>
          <a:lstStyle/>
          <a:p>
            <a:endParaRPr sz="1013" dirty="0"/>
          </a:p>
        </p:txBody>
      </p:sp>
      <p:sp>
        <p:nvSpPr>
          <p:cNvPr id="30" name="object 30"/>
          <p:cNvSpPr/>
          <p:nvPr/>
        </p:nvSpPr>
        <p:spPr>
          <a:xfrm>
            <a:off x="6629829" y="1829800"/>
            <a:ext cx="950119" cy="743307"/>
          </a:xfrm>
          <a:custGeom>
            <a:avLst/>
            <a:gdLst/>
            <a:ahLst/>
            <a:cxnLst/>
            <a:rect l="l" t="t" r="r" b="b"/>
            <a:pathLst>
              <a:path w="1689100" h="1321435">
                <a:moveTo>
                  <a:pt x="0" y="220218"/>
                </a:moveTo>
                <a:lnTo>
                  <a:pt x="4472" y="175824"/>
                </a:lnTo>
                <a:lnTo>
                  <a:pt x="17299" y="134481"/>
                </a:lnTo>
                <a:lnTo>
                  <a:pt x="37598" y="97073"/>
                </a:lnTo>
                <a:lnTo>
                  <a:pt x="64484" y="64484"/>
                </a:lnTo>
                <a:lnTo>
                  <a:pt x="97073" y="37598"/>
                </a:lnTo>
                <a:lnTo>
                  <a:pt x="134481" y="17299"/>
                </a:lnTo>
                <a:lnTo>
                  <a:pt x="175824" y="4472"/>
                </a:lnTo>
                <a:lnTo>
                  <a:pt x="220218" y="0"/>
                </a:lnTo>
                <a:lnTo>
                  <a:pt x="1468374" y="0"/>
                </a:lnTo>
                <a:lnTo>
                  <a:pt x="1512767" y="4472"/>
                </a:lnTo>
                <a:lnTo>
                  <a:pt x="1554110" y="17299"/>
                </a:lnTo>
                <a:lnTo>
                  <a:pt x="1591518" y="37598"/>
                </a:lnTo>
                <a:lnTo>
                  <a:pt x="1624107" y="64484"/>
                </a:lnTo>
                <a:lnTo>
                  <a:pt x="1650993" y="97073"/>
                </a:lnTo>
                <a:lnTo>
                  <a:pt x="1671292" y="134481"/>
                </a:lnTo>
                <a:lnTo>
                  <a:pt x="1684119" y="175824"/>
                </a:lnTo>
                <a:lnTo>
                  <a:pt x="1688592" y="220218"/>
                </a:lnTo>
                <a:lnTo>
                  <a:pt x="1688592" y="1101089"/>
                </a:lnTo>
                <a:lnTo>
                  <a:pt x="1684119" y="1145483"/>
                </a:lnTo>
                <a:lnTo>
                  <a:pt x="1671292" y="1186826"/>
                </a:lnTo>
                <a:lnTo>
                  <a:pt x="1650993" y="1224234"/>
                </a:lnTo>
                <a:lnTo>
                  <a:pt x="1624107" y="1256823"/>
                </a:lnTo>
                <a:lnTo>
                  <a:pt x="1591518" y="1283709"/>
                </a:lnTo>
                <a:lnTo>
                  <a:pt x="1554110" y="1304008"/>
                </a:lnTo>
                <a:lnTo>
                  <a:pt x="1512767" y="1316835"/>
                </a:lnTo>
                <a:lnTo>
                  <a:pt x="1468374" y="1321308"/>
                </a:lnTo>
                <a:lnTo>
                  <a:pt x="220218" y="1321308"/>
                </a:lnTo>
                <a:lnTo>
                  <a:pt x="175824" y="1316835"/>
                </a:lnTo>
                <a:lnTo>
                  <a:pt x="134481" y="1304008"/>
                </a:lnTo>
                <a:lnTo>
                  <a:pt x="97073" y="1283709"/>
                </a:lnTo>
                <a:lnTo>
                  <a:pt x="64484" y="1256823"/>
                </a:lnTo>
                <a:lnTo>
                  <a:pt x="37598" y="1224234"/>
                </a:lnTo>
                <a:lnTo>
                  <a:pt x="17299" y="1186826"/>
                </a:lnTo>
                <a:lnTo>
                  <a:pt x="4472" y="1145483"/>
                </a:lnTo>
                <a:lnTo>
                  <a:pt x="0" y="1101089"/>
                </a:lnTo>
                <a:lnTo>
                  <a:pt x="0" y="220218"/>
                </a:lnTo>
                <a:close/>
              </a:path>
            </a:pathLst>
          </a:custGeom>
          <a:ln w="38100">
            <a:solidFill>
              <a:srgbClr val="000000"/>
            </a:solidFill>
          </a:ln>
        </p:spPr>
        <p:txBody>
          <a:bodyPr wrap="square" lIns="0" tIns="0" rIns="0" bIns="0" rtlCol="0"/>
          <a:lstStyle/>
          <a:p>
            <a:endParaRPr sz="1013" dirty="0"/>
          </a:p>
        </p:txBody>
      </p:sp>
      <p:sp>
        <p:nvSpPr>
          <p:cNvPr id="31" name="object 31"/>
          <p:cNvSpPr/>
          <p:nvPr/>
        </p:nvSpPr>
        <p:spPr>
          <a:xfrm>
            <a:off x="5658564" y="3582020"/>
            <a:ext cx="949047" cy="743307"/>
          </a:xfrm>
          <a:custGeom>
            <a:avLst/>
            <a:gdLst/>
            <a:ahLst/>
            <a:cxnLst/>
            <a:rect l="l" t="t" r="r" b="b"/>
            <a:pathLst>
              <a:path w="1687195" h="1321435">
                <a:moveTo>
                  <a:pt x="1466850" y="0"/>
                </a:moveTo>
                <a:lnTo>
                  <a:pt x="220218" y="0"/>
                </a:lnTo>
                <a:lnTo>
                  <a:pt x="175824" y="4472"/>
                </a:lnTo>
                <a:lnTo>
                  <a:pt x="134481" y="17299"/>
                </a:lnTo>
                <a:lnTo>
                  <a:pt x="97073" y="37598"/>
                </a:lnTo>
                <a:lnTo>
                  <a:pt x="64484" y="64484"/>
                </a:lnTo>
                <a:lnTo>
                  <a:pt x="37598" y="97073"/>
                </a:lnTo>
                <a:lnTo>
                  <a:pt x="17299" y="134481"/>
                </a:lnTo>
                <a:lnTo>
                  <a:pt x="4472" y="175824"/>
                </a:lnTo>
                <a:lnTo>
                  <a:pt x="0" y="220218"/>
                </a:lnTo>
                <a:lnTo>
                  <a:pt x="0" y="1101090"/>
                </a:lnTo>
                <a:lnTo>
                  <a:pt x="4472" y="1145483"/>
                </a:lnTo>
                <a:lnTo>
                  <a:pt x="17299" y="1186826"/>
                </a:lnTo>
                <a:lnTo>
                  <a:pt x="37598" y="1224234"/>
                </a:lnTo>
                <a:lnTo>
                  <a:pt x="64484" y="1256823"/>
                </a:lnTo>
                <a:lnTo>
                  <a:pt x="97073" y="1283709"/>
                </a:lnTo>
                <a:lnTo>
                  <a:pt x="134481" y="1304008"/>
                </a:lnTo>
                <a:lnTo>
                  <a:pt x="175824" y="1316835"/>
                </a:lnTo>
                <a:lnTo>
                  <a:pt x="220218" y="1321308"/>
                </a:lnTo>
                <a:lnTo>
                  <a:pt x="1466850" y="1321308"/>
                </a:lnTo>
                <a:lnTo>
                  <a:pt x="1511243" y="1316835"/>
                </a:lnTo>
                <a:lnTo>
                  <a:pt x="1552586" y="1304008"/>
                </a:lnTo>
                <a:lnTo>
                  <a:pt x="1589994" y="1283709"/>
                </a:lnTo>
                <a:lnTo>
                  <a:pt x="1622583" y="1256823"/>
                </a:lnTo>
                <a:lnTo>
                  <a:pt x="1649469" y="1224234"/>
                </a:lnTo>
                <a:lnTo>
                  <a:pt x="1669768" y="1186826"/>
                </a:lnTo>
                <a:lnTo>
                  <a:pt x="1682595" y="1145483"/>
                </a:lnTo>
                <a:lnTo>
                  <a:pt x="1687068" y="1101090"/>
                </a:lnTo>
                <a:lnTo>
                  <a:pt x="1687068" y="220218"/>
                </a:lnTo>
                <a:lnTo>
                  <a:pt x="1682595" y="175824"/>
                </a:lnTo>
                <a:lnTo>
                  <a:pt x="1669768" y="134481"/>
                </a:lnTo>
                <a:lnTo>
                  <a:pt x="1649469" y="97073"/>
                </a:lnTo>
                <a:lnTo>
                  <a:pt x="1622583" y="64484"/>
                </a:lnTo>
                <a:lnTo>
                  <a:pt x="1589994" y="37598"/>
                </a:lnTo>
                <a:lnTo>
                  <a:pt x="1552586" y="17299"/>
                </a:lnTo>
                <a:lnTo>
                  <a:pt x="1511243" y="4472"/>
                </a:lnTo>
                <a:lnTo>
                  <a:pt x="1466850" y="0"/>
                </a:lnTo>
                <a:close/>
              </a:path>
            </a:pathLst>
          </a:custGeom>
          <a:solidFill>
            <a:srgbClr val="FFFFFF"/>
          </a:solidFill>
        </p:spPr>
        <p:txBody>
          <a:bodyPr wrap="square" lIns="0" tIns="0" rIns="0" bIns="0" rtlCol="0"/>
          <a:lstStyle/>
          <a:p>
            <a:endParaRPr sz="1013" dirty="0"/>
          </a:p>
        </p:txBody>
      </p:sp>
      <p:sp>
        <p:nvSpPr>
          <p:cNvPr id="32" name="object 32"/>
          <p:cNvSpPr/>
          <p:nvPr/>
        </p:nvSpPr>
        <p:spPr>
          <a:xfrm>
            <a:off x="5658564" y="3582020"/>
            <a:ext cx="949047" cy="743307"/>
          </a:xfrm>
          <a:custGeom>
            <a:avLst/>
            <a:gdLst/>
            <a:ahLst/>
            <a:cxnLst/>
            <a:rect l="l" t="t" r="r" b="b"/>
            <a:pathLst>
              <a:path w="1687195" h="1321435">
                <a:moveTo>
                  <a:pt x="0" y="220218"/>
                </a:moveTo>
                <a:lnTo>
                  <a:pt x="4472" y="175824"/>
                </a:lnTo>
                <a:lnTo>
                  <a:pt x="17299" y="134481"/>
                </a:lnTo>
                <a:lnTo>
                  <a:pt x="37598" y="97073"/>
                </a:lnTo>
                <a:lnTo>
                  <a:pt x="64484" y="64484"/>
                </a:lnTo>
                <a:lnTo>
                  <a:pt x="97073" y="37598"/>
                </a:lnTo>
                <a:lnTo>
                  <a:pt x="134481" y="17299"/>
                </a:lnTo>
                <a:lnTo>
                  <a:pt x="175824" y="4472"/>
                </a:lnTo>
                <a:lnTo>
                  <a:pt x="220218" y="0"/>
                </a:lnTo>
                <a:lnTo>
                  <a:pt x="1466850" y="0"/>
                </a:lnTo>
                <a:lnTo>
                  <a:pt x="1511243" y="4472"/>
                </a:lnTo>
                <a:lnTo>
                  <a:pt x="1552586" y="17299"/>
                </a:lnTo>
                <a:lnTo>
                  <a:pt x="1589994" y="37598"/>
                </a:lnTo>
                <a:lnTo>
                  <a:pt x="1622583" y="64484"/>
                </a:lnTo>
                <a:lnTo>
                  <a:pt x="1649469" y="97073"/>
                </a:lnTo>
                <a:lnTo>
                  <a:pt x="1669768" y="134481"/>
                </a:lnTo>
                <a:lnTo>
                  <a:pt x="1682595" y="175824"/>
                </a:lnTo>
                <a:lnTo>
                  <a:pt x="1687068" y="220218"/>
                </a:lnTo>
                <a:lnTo>
                  <a:pt x="1687068" y="1101090"/>
                </a:lnTo>
                <a:lnTo>
                  <a:pt x="1682595" y="1145483"/>
                </a:lnTo>
                <a:lnTo>
                  <a:pt x="1669768" y="1186826"/>
                </a:lnTo>
                <a:lnTo>
                  <a:pt x="1649469" y="1224234"/>
                </a:lnTo>
                <a:lnTo>
                  <a:pt x="1622583" y="1256823"/>
                </a:lnTo>
                <a:lnTo>
                  <a:pt x="1589994" y="1283709"/>
                </a:lnTo>
                <a:lnTo>
                  <a:pt x="1552586" y="1304008"/>
                </a:lnTo>
                <a:lnTo>
                  <a:pt x="1511243" y="1316835"/>
                </a:lnTo>
                <a:lnTo>
                  <a:pt x="1466850" y="1321308"/>
                </a:lnTo>
                <a:lnTo>
                  <a:pt x="220218" y="1321308"/>
                </a:lnTo>
                <a:lnTo>
                  <a:pt x="175824" y="1316835"/>
                </a:lnTo>
                <a:lnTo>
                  <a:pt x="134481" y="1304008"/>
                </a:lnTo>
                <a:lnTo>
                  <a:pt x="97073" y="1283709"/>
                </a:lnTo>
                <a:lnTo>
                  <a:pt x="64484" y="1256823"/>
                </a:lnTo>
                <a:lnTo>
                  <a:pt x="37598" y="1224234"/>
                </a:lnTo>
                <a:lnTo>
                  <a:pt x="17299" y="1186826"/>
                </a:lnTo>
                <a:lnTo>
                  <a:pt x="4472" y="1145483"/>
                </a:lnTo>
                <a:lnTo>
                  <a:pt x="0" y="1101090"/>
                </a:lnTo>
                <a:lnTo>
                  <a:pt x="0" y="220218"/>
                </a:lnTo>
                <a:close/>
              </a:path>
            </a:pathLst>
          </a:custGeom>
          <a:ln w="38100">
            <a:solidFill>
              <a:srgbClr val="000000"/>
            </a:solidFill>
          </a:ln>
        </p:spPr>
        <p:txBody>
          <a:bodyPr wrap="square" lIns="0" tIns="0" rIns="0" bIns="0" rtlCol="0"/>
          <a:lstStyle/>
          <a:p>
            <a:endParaRPr sz="1013" dirty="0"/>
          </a:p>
        </p:txBody>
      </p:sp>
      <p:sp>
        <p:nvSpPr>
          <p:cNvPr id="33" name="object 33"/>
          <p:cNvSpPr/>
          <p:nvPr/>
        </p:nvSpPr>
        <p:spPr>
          <a:xfrm>
            <a:off x="3323417" y="4398122"/>
            <a:ext cx="950119" cy="743307"/>
          </a:xfrm>
          <a:custGeom>
            <a:avLst/>
            <a:gdLst/>
            <a:ahLst/>
            <a:cxnLst/>
            <a:rect l="l" t="t" r="r" b="b"/>
            <a:pathLst>
              <a:path w="1689100" h="1321435">
                <a:moveTo>
                  <a:pt x="1468373" y="0"/>
                </a:moveTo>
                <a:lnTo>
                  <a:pt x="220217" y="0"/>
                </a:lnTo>
                <a:lnTo>
                  <a:pt x="175824" y="4472"/>
                </a:lnTo>
                <a:lnTo>
                  <a:pt x="134481" y="17299"/>
                </a:lnTo>
                <a:lnTo>
                  <a:pt x="97073" y="37598"/>
                </a:lnTo>
                <a:lnTo>
                  <a:pt x="64484" y="64484"/>
                </a:lnTo>
                <a:lnTo>
                  <a:pt x="37598" y="97073"/>
                </a:lnTo>
                <a:lnTo>
                  <a:pt x="17299" y="134481"/>
                </a:lnTo>
                <a:lnTo>
                  <a:pt x="4472" y="175824"/>
                </a:lnTo>
                <a:lnTo>
                  <a:pt x="0" y="220218"/>
                </a:lnTo>
                <a:lnTo>
                  <a:pt x="0" y="1101090"/>
                </a:lnTo>
                <a:lnTo>
                  <a:pt x="4472" y="1145469"/>
                </a:lnTo>
                <a:lnTo>
                  <a:pt x="17299" y="1186805"/>
                </a:lnTo>
                <a:lnTo>
                  <a:pt x="37598" y="1224212"/>
                </a:lnTo>
                <a:lnTo>
                  <a:pt x="64484" y="1256804"/>
                </a:lnTo>
                <a:lnTo>
                  <a:pt x="97073" y="1283696"/>
                </a:lnTo>
                <a:lnTo>
                  <a:pt x="134481" y="1304001"/>
                </a:lnTo>
                <a:lnTo>
                  <a:pt x="175824" y="1316833"/>
                </a:lnTo>
                <a:lnTo>
                  <a:pt x="220217" y="1321308"/>
                </a:lnTo>
                <a:lnTo>
                  <a:pt x="1468373" y="1321308"/>
                </a:lnTo>
                <a:lnTo>
                  <a:pt x="1512767" y="1316833"/>
                </a:lnTo>
                <a:lnTo>
                  <a:pt x="1554110" y="1304001"/>
                </a:lnTo>
                <a:lnTo>
                  <a:pt x="1591518" y="1283696"/>
                </a:lnTo>
                <a:lnTo>
                  <a:pt x="1624107" y="1256804"/>
                </a:lnTo>
                <a:lnTo>
                  <a:pt x="1650993" y="1224212"/>
                </a:lnTo>
                <a:lnTo>
                  <a:pt x="1671292" y="1186805"/>
                </a:lnTo>
                <a:lnTo>
                  <a:pt x="1684119" y="1145469"/>
                </a:lnTo>
                <a:lnTo>
                  <a:pt x="1688591" y="1101090"/>
                </a:lnTo>
                <a:lnTo>
                  <a:pt x="1688591" y="220218"/>
                </a:lnTo>
                <a:lnTo>
                  <a:pt x="1684119" y="175824"/>
                </a:lnTo>
                <a:lnTo>
                  <a:pt x="1671292" y="134481"/>
                </a:lnTo>
                <a:lnTo>
                  <a:pt x="1650993" y="97073"/>
                </a:lnTo>
                <a:lnTo>
                  <a:pt x="1624107" y="64484"/>
                </a:lnTo>
                <a:lnTo>
                  <a:pt x="1591518" y="37598"/>
                </a:lnTo>
                <a:lnTo>
                  <a:pt x="1554110" y="17299"/>
                </a:lnTo>
                <a:lnTo>
                  <a:pt x="1512767" y="4472"/>
                </a:lnTo>
                <a:lnTo>
                  <a:pt x="1468373" y="0"/>
                </a:lnTo>
                <a:close/>
              </a:path>
            </a:pathLst>
          </a:custGeom>
          <a:solidFill>
            <a:srgbClr val="FFFFFF"/>
          </a:solidFill>
        </p:spPr>
        <p:txBody>
          <a:bodyPr wrap="square" lIns="0" tIns="0" rIns="0" bIns="0" rtlCol="0"/>
          <a:lstStyle/>
          <a:p>
            <a:endParaRPr sz="1013" dirty="0"/>
          </a:p>
        </p:txBody>
      </p:sp>
      <p:sp>
        <p:nvSpPr>
          <p:cNvPr id="34" name="object 34"/>
          <p:cNvSpPr/>
          <p:nvPr/>
        </p:nvSpPr>
        <p:spPr>
          <a:xfrm>
            <a:off x="3323417" y="4398122"/>
            <a:ext cx="950119" cy="743307"/>
          </a:xfrm>
          <a:custGeom>
            <a:avLst/>
            <a:gdLst/>
            <a:ahLst/>
            <a:cxnLst/>
            <a:rect l="l" t="t" r="r" b="b"/>
            <a:pathLst>
              <a:path w="1689100" h="1321435">
                <a:moveTo>
                  <a:pt x="0" y="220218"/>
                </a:moveTo>
                <a:lnTo>
                  <a:pt x="4472" y="175824"/>
                </a:lnTo>
                <a:lnTo>
                  <a:pt x="17299" y="134481"/>
                </a:lnTo>
                <a:lnTo>
                  <a:pt x="37598" y="97073"/>
                </a:lnTo>
                <a:lnTo>
                  <a:pt x="64484" y="64484"/>
                </a:lnTo>
                <a:lnTo>
                  <a:pt x="97073" y="37598"/>
                </a:lnTo>
                <a:lnTo>
                  <a:pt x="134481" y="17299"/>
                </a:lnTo>
                <a:lnTo>
                  <a:pt x="175824" y="4472"/>
                </a:lnTo>
                <a:lnTo>
                  <a:pt x="220217" y="0"/>
                </a:lnTo>
                <a:lnTo>
                  <a:pt x="1468373" y="0"/>
                </a:lnTo>
                <a:lnTo>
                  <a:pt x="1512767" y="4472"/>
                </a:lnTo>
                <a:lnTo>
                  <a:pt x="1554110" y="17299"/>
                </a:lnTo>
                <a:lnTo>
                  <a:pt x="1591518" y="37598"/>
                </a:lnTo>
                <a:lnTo>
                  <a:pt x="1624107" y="64484"/>
                </a:lnTo>
                <a:lnTo>
                  <a:pt x="1650993" y="97073"/>
                </a:lnTo>
                <a:lnTo>
                  <a:pt x="1671292" y="134481"/>
                </a:lnTo>
                <a:lnTo>
                  <a:pt x="1684119" y="175824"/>
                </a:lnTo>
                <a:lnTo>
                  <a:pt x="1688591" y="220218"/>
                </a:lnTo>
                <a:lnTo>
                  <a:pt x="1688591" y="1101090"/>
                </a:lnTo>
                <a:lnTo>
                  <a:pt x="1684119" y="1145469"/>
                </a:lnTo>
                <a:lnTo>
                  <a:pt x="1671292" y="1186805"/>
                </a:lnTo>
                <a:lnTo>
                  <a:pt x="1650993" y="1224212"/>
                </a:lnTo>
                <a:lnTo>
                  <a:pt x="1624107" y="1256804"/>
                </a:lnTo>
                <a:lnTo>
                  <a:pt x="1591518" y="1283696"/>
                </a:lnTo>
                <a:lnTo>
                  <a:pt x="1554110" y="1304001"/>
                </a:lnTo>
                <a:lnTo>
                  <a:pt x="1512767" y="1316833"/>
                </a:lnTo>
                <a:lnTo>
                  <a:pt x="1468373" y="1321308"/>
                </a:lnTo>
                <a:lnTo>
                  <a:pt x="220217" y="1321308"/>
                </a:lnTo>
                <a:lnTo>
                  <a:pt x="175824" y="1316833"/>
                </a:lnTo>
                <a:lnTo>
                  <a:pt x="134481" y="1304001"/>
                </a:lnTo>
                <a:lnTo>
                  <a:pt x="97073" y="1283696"/>
                </a:lnTo>
                <a:lnTo>
                  <a:pt x="64484" y="1256804"/>
                </a:lnTo>
                <a:lnTo>
                  <a:pt x="37598" y="1224212"/>
                </a:lnTo>
                <a:lnTo>
                  <a:pt x="17299" y="1186805"/>
                </a:lnTo>
                <a:lnTo>
                  <a:pt x="4472" y="1145469"/>
                </a:lnTo>
                <a:lnTo>
                  <a:pt x="0" y="1101090"/>
                </a:lnTo>
                <a:lnTo>
                  <a:pt x="0" y="220218"/>
                </a:lnTo>
                <a:close/>
              </a:path>
            </a:pathLst>
          </a:custGeom>
          <a:ln w="38100">
            <a:solidFill>
              <a:srgbClr val="000000"/>
            </a:solidFill>
          </a:ln>
        </p:spPr>
        <p:txBody>
          <a:bodyPr wrap="square" lIns="0" tIns="0" rIns="0" bIns="0" rtlCol="0"/>
          <a:lstStyle/>
          <a:p>
            <a:endParaRPr sz="1013" dirty="0"/>
          </a:p>
        </p:txBody>
      </p:sp>
      <p:sp>
        <p:nvSpPr>
          <p:cNvPr id="35" name="object 35"/>
          <p:cNvSpPr txBox="1"/>
          <p:nvPr/>
        </p:nvSpPr>
        <p:spPr>
          <a:xfrm>
            <a:off x="1780681" y="1821557"/>
            <a:ext cx="621863" cy="474842"/>
          </a:xfrm>
          <a:prstGeom prst="rect">
            <a:avLst/>
          </a:prstGeom>
        </p:spPr>
        <p:txBody>
          <a:bodyPr vert="horz" wrap="square" lIns="0" tIns="7144" rIns="0" bIns="0" rtlCol="0">
            <a:spAutoFit/>
          </a:bodyPr>
          <a:lstStyle/>
          <a:p>
            <a:pPr marL="11430" marR="2858" indent="-4286" algn="ctr">
              <a:spcBef>
                <a:spcPts val="56"/>
              </a:spcBef>
            </a:pPr>
            <a:r>
              <a:rPr sz="1013" spc="-3" dirty="0">
                <a:latin typeface="Arial" panose="020B0604020202020204" pitchFamily="34" charset="0"/>
                <a:cs typeface="Arial" panose="020B0604020202020204" pitchFamily="34" charset="0"/>
              </a:rPr>
              <a:t>Conflict</a:t>
            </a:r>
            <a:r>
              <a:rPr sz="1013" spc="-48" dirty="0">
                <a:latin typeface="Trebuchet MS"/>
                <a:cs typeface="Arial" panose="020B0604020202020204" pitchFamily="34" charset="0"/>
              </a:rPr>
              <a:t> </a:t>
            </a:r>
            <a:r>
              <a:rPr sz="1013" spc="-6" dirty="0">
                <a:latin typeface="Trebuchet MS"/>
                <a:cs typeface="Arial" panose="020B0604020202020204" pitchFamily="34" charset="0"/>
              </a:rPr>
              <a:t>of  </a:t>
            </a:r>
            <a:r>
              <a:rPr sz="1013" spc="-3" dirty="0">
                <a:latin typeface="Trebuchet MS"/>
                <a:cs typeface="Arial" panose="020B0604020202020204" pitchFamily="34" charset="0"/>
              </a:rPr>
              <a:t>Interest in  </a:t>
            </a:r>
            <a:r>
              <a:rPr sz="1013" spc="-8" dirty="0">
                <a:latin typeface="Trebuchet MS"/>
                <a:cs typeface="Arial" panose="020B0604020202020204" pitchFamily="34" charset="0"/>
              </a:rPr>
              <a:t>Research</a:t>
            </a:r>
            <a:endParaRPr sz="1013" dirty="0">
              <a:latin typeface="Trebuchet MS"/>
              <a:cs typeface="Arial" panose="020B0604020202020204" pitchFamily="34" charset="0"/>
            </a:endParaRPr>
          </a:p>
        </p:txBody>
      </p:sp>
      <p:sp>
        <p:nvSpPr>
          <p:cNvPr id="36" name="object 36"/>
          <p:cNvSpPr txBox="1"/>
          <p:nvPr/>
        </p:nvSpPr>
        <p:spPr>
          <a:xfrm>
            <a:off x="3033950" y="2276927"/>
            <a:ext cx="567929" cy="318966"/>
          </a:xfrm>
          <a:prstGeom prst="rect">
            <a:avLst/>
          </a:prstGeom>
        </p:spPr>
        <p:txBody>
          <a:bodyPr vert="horz" wrap="square" lIns="0" tIns="7144" rIns="0" bIns="0" rtlCol="0">
            <a:spAutoFit/>
          </a:bodyPr>
          <a:lstStyle/>
          <a:p>
            <a:pPr marL="15359">
              <a:spcBef>
                <a:spcPts val="56"/>
              </a:spcBef>
            </a:pPr>
            <a:r>
              <a:rPr sz="1013" spc="-3" dirty="0">
                <a:latin typeface="Trebuchet MS"/>
                <a:cs typeface="Trebuchet MS"/>
              </a:rPr>
              <a:t>Invention</a:t>
            </a:r>
            <a:endParaRPr sz="1013" dirty="0">
              <a:latin typeface="Trebuchet MS"/>
              <a:cs typeface="Trebuchet MS"/>
            </a:endParaRPr>
          </a:p>
          <a:p>
            <a:pPr marL="7144"/>
            <a:r>
              <a:rPr sz="1013" spc="-42" dirty="0">
                <a:latin typeface="Trebuchet MS"/>
                <a:cs typeface="Trebuchet MS"/>
              </a:rPr>
              <a:t>R</a:t>
            </a:r>
            <a:r>
              <a:rPr sz="1013" spc="-3" dirty="0">
                <a:latin typeface="Trebuchet MS"/>
                <a:cs typeface="Trebuchet MS"/>
              </a:rPr>
              <a:t>e</a:t>
            </a:r>
            <a:r>
              <a:rPr sz="1013" spc="3" dirty="0">
                <a:latin typeface="Trebuchet MS"/>
                <a:cs typeface="Trebuchet MS"/>
              </a:rPr>
              <a:t>p</a:t>
            </a:r>
            <a:r>
              <a:rPr sz="1013" spc="-3" dirty="0">
                <a:latin typeface="Trebuchet MS"/>
                <a:cs typeface="Trebuchet MS"/>
              </a:rPr>
              <a:t>o</a:t>
            </a:r>
            <a:r>
              <a:rPr sz="1013" dirty="0">
                <a:latin typeface="Trebuchet MS"/>
                <a:cs typeface="Trebuchet MS"/>
              </a:rPr>
              <a:t>r</a:t>
            </a:r>
            <a:r>
              <a:rPr sz="1013" spc="-3" dirty="0">
                <a:latin typeface="Trebuchet MS"/>
                <a:cs typeface="Trebuchet MS"/>
              </a:rPr>
              <a:t>ting</a:t>
            </a:r>
            <a:endParaRPr sz="1013" dirty="0">
              <a:latin typeface="Trebuchet MS"/>
              <a:cs typeface="Trebuchet MS"/>
            </a:endParaRPr>
          </a:p>
        </p:txBody>
      </p:sp>
      <p:sp>
        <p:nvSpPr>
          <p:cNvPr id="37" name="object 37"/>
          <p:cNvSpPr txBox="1"/>
          <p:nvPr/>
        </p:nvSpPr>
        <p:spPr>
          <a:xfrm>
            <a:off x="1947530" y="2828782"/>
            <a:ext cx="486132" cy="318966"/>
          </a:xfrm>
          <a:prstGeom prst="rect">
            <a:avLst/>
          </a:prstGeom>
        </p:spPr>
        <p:txBody>
          <a:bodyPr vert="horz" wrap="square" lIns="0" tIns="7144" rIns="0" bIns="0" rtlCol="0">
            <a:spAutoFit/>
          </a:bodyPr>
          <a:lstStyle/>
          <a:p>
            <a:pPr marL="7144" marR="2858" indent="25718">
              <a:spcBef>
                <a:spcPts val="56"/>
              </a:spcBef>
            </a:pPr>
            <a:r>
              <a:rPr sz="1013" spc="-6" dirty="0">
                <a:latin typeface="Trebuchet MS"/>
                <a:cs typeface="Trebuchet MS"/>
              </a:rPr>
              <a:t>Visiting  </a:t>
            </a:r>
            <a:r>
              <a:rPr sz="1013" dirty="0">
                <a:latin typeface="Trebuchet MS"/>
                <a:cs typeface="Trebuchet MS"/>
              </a:rPr>
              <a:t>Sch</a:t>
            </a:r>
            <a:r>
              <a:rPr sz="1013" spc="-8" dirty="0">
                <a:latin typeface="Trebuchet MS"/>
                <a:cs typeface="Trebuchet MS"/>
              </a:rPr>
              <a:t>o</a:t>
            </a:r>
            <a:r>
              <a:rPr sz="1013" dirty="0">
                <a:latin typeface="Trebuchet MS"/>
                <a:cs typeface="Trebuchet MS"/>
              </a:rPr>
              <a:t>lars</a:t>
            </a:r>
          </a:p>
        </p:txBody>
      </p:sp>
      <p:sp>
        <p:nvSpPr>
          <p:cNvPr id="38" name="object 38"/>
          <p:cNvSpPr txBox="1">
            <a:spLocks noGrp="1"/>
          </p:cNvSpPr>
          <p:nvPr>
            <p:ph type="title"/>
          </p:nvPr>
        </p:nvSpPr>
        <p:spPr>
          <a:xfrm>
            <a:off x="4090145" y="2089451"/>
            <a:ext cx="721519" cy="474842"/>
          </a:xfrm>
          <a:prstGeom prst="rect">
            <a:avLst/>
          </a:prstGeom>
        </p:spPr>
        <p:txBody>
          <a:bodyPr vert="horz" wrap="square" lIns="0" tIns="7144" rIns="0" bIns="0" rtlCol="0" anchor="ctr">
            <a:spAutoFit/>
          </a:bodyPr>
          <a:lstStyle/>
          <a:p>
            <a:pPr marL="6787" marR="2858" indent="-357">
              <a:spcBef>
                <a:spcPts val="56"/>
              </a:spcBef>
            </a:pPr>
            <a:r>
              <a:rPr sz="1013" spc="-3" dirty="0"/>
              <a:t>Identify  Foreign  Com</a:t>
            </a:r>
            <a:r>
              <a:rPr sz="1013" spc="3" dirty="0"/>
              <a:t>p</a:t>
            </a:r>
            <a:r>
              <a:rPr sz="1013" spc="-6" dirty="0"/>
              <a:t>o</a:t>
            </a:r>
            <a:r>
              <a:rPr sz="1013" spc="-3" dirty="0"/>
              <a:t>ne</a:t>
            </a:r>
            <a:r>
              <a:rPr sz="1013" dirty="0"/>
              <a:t>n</a:t>
            </a:r>
            <a:r>
              <a:rPr sz="1013" spc="-3" dirty="0"/>
              <a:t>ts</a:t>
            </a:r>
            <a:endParaRPr sz="1013" dirty="0"/>
          </a:p>
        </p:txBody>
      </p:sp>
      <p:sp>
        <p:nvSpPr>
          <p:cNvPr id="39" name="object 39"/>
          <p:cNvSpPr txBox="1"/>
          <p:nvPr/>
        </p:nvSpPr>
        <p:spPr>
          <a:xfrm>
            <a:off x="2471594" y="3676960"/>
            <a:ext cx="803315" cy="474842"/>
          </a:xfrm>
          <a:prstGeom prst="rect">
            <a:avLst/>
          </a:prstGeom>
        </p:spPr>
        <p:txBody>
          <a:bodyPr vert="horz" wrap="square" lIns="0" tIns="7144" rIns="0" bIns="0" rtlCol="0">
            <a:spAutoFit/>
          </a:bodyPr>
          <a:lstStyle/>
          <a:p>
            <a:pPr marL="6787" marR="2858" indent="357" algn="ctr">
              <a:spcBef>
                <a:spcPts val="56"/>
              </a:spcBef>
            </a:pPr>
            <a:r>
              <a:rPr sz="1013" spc="-3" dirty="0">
                <a:latin typeface="Trebuchet MS"/>
                <a:cs typeface="Trebuchet MS"/>
              </a:rPr>
              <a:t>Specific  Sponsor  </a:t>
            </a:r>
            <a:r>
              <a:rPr sz="1013" spc="-45" dirty="0">
                <a:latin typeface="Trebuchet MS"/>
                <a:cs typeface="Trebuchet MS"/>
              </a:rPr>
              <a:t>R</a:t>
            </a:r>
            <a:r>
              <a:rPr sz="1013" spc="-3" dirty="0">
                <a:latin typeface="Trebuchet MS"/>
                <a:cs typeface="Trebuchet MS"/>
              </a:rPr>
              <a:t>e</a:t>
            </a:r>
            <a:r>
              <a:rPr sz="1013" spc="3" dirty="0">
                <a:latin typeface="Trebuchet MS"/>
                <a:cs typeface="Trebuchet MS"/>
              </a:rPr>
              <a:t>q</a:t>
            </a:r>
            <a:r>
              <a:rPr sz="1013" spc="-3" dirty="0">
                <a:latin typeface="Trebuchet MS"/>
                <a:cs typeface="Trebuchet MS"/>
              </a:rPr>
              <a:t>uire</a:t>
            </a:r>
            <a:r>
              <a:rPr sz="1013" spc="3" dirty="0">
                <a:latin typeface="Trebuchet MS"/>
                <a:cs typeface="Trebuchet MS"/>
              </a:rPr>
              <a:t>m</a:t>
            </a:r>
            <a:r>
              <a:rPr sz="1013" spc="-3" dirty="0">
                <a:latin typeface="Trebuchet MS"/>
                <a:cs typeface="Trebuchet MS"/>
              </a:rPr>
              <a:t>ents</a:t>
            </a:r>
            <a:endParaRPr sz="1013" dirty="0">
              <a:latin typeface="Trebuchet MS"/>
              <a:cs typeface="Trebuchet MS"/>
            </a:endParaRPr>
          </a:p>
        </p:txBody>
      </p:sp>
      <p:sp>
        <p:nvSpPr>
          <p:cNvPr id="40" name="object 40"/>
          <p:cNvSpPr txBox="1"/>
          <p:nvPr/>
        </p:nvSpPr>
        <p:spPr>
          <a:xfrm>
            <a:off x="1632890" y="4344613"/>
            <a:ext cx="363260" cy="318966"/>
          </a:xfrm>
          <a:prstGeom prst="rect">
            <a:avLst/>
          </a:prstGeom>
        </p:spPr>
        <p:txBody>
          <a:bodyPr vert="horz" wrap="square" lIns="0" tIns="7144" rIns="0" bIns="0" rtlCol="0">
            <a:spAutoFit/>
          </a:bodyPr>
          <a:lstStyle/>
          <a:p>
            <a:pPr marL="12859" marR="2858" indent="-6072">
              <a:spcBef>
                <a:spcPts val="56"/>
              </a:spcBef>
            </a:pPr>
            <a:r>
              <a:rPr sz="1013" spc="-110" dirty="0">
                <a:latin typeface="Trebuchet MS"/>
                <a:cs typeface="Trebuchet MS"/>
              </a:rPr>
              <a:t>T</a:t>
            </a:r>
            <a:r>
              <a:rPr sz="1013" dirty="0">
                <a:latin typeface="Trebuchet MS"/>
                <a:cs typeface="Trebuchet MS"/>
              </a:rPr>
              <a:t>ra</a:t>
            </a:r>
            <a:r>
              <a:rPr sz="1013" spc="-6" dirty="0">
                <a:latin typeface="Trebuchet MS"/>
                <a:cs typeface="Trebuchet MS"/>
              </a:rPr>
              <a:t>v</a:t>
            </a:r>
            <a:r>
              <a:rPr sz="1013" spc="-3" dirty="0">
                <a:latin typeface="Trebuchet MS"/>
                <a:cs typeface="Trebuchet MS"/>
              </a:rPr>
              <a:t>el  </a:t>
            </a:r>
            <a:r>
              <a:rPr sz="1013" spc="-11" dirty="0">
                <a:latin typeface="Trebuchet MS"/>
                <a:cs typeface="Trebuchet MS"/>
              </a:rPr>
              <a:t>Policy</a:t>
            </a:r>
            <a:endParaRPr sz="1013" dirty="0">
              <a:latin typeface="Trebuchet MS"/>
              <a:cs typeface="Trebuchet MS"/>
            </a:endParaRPr>
          </a:p>
        </p:txBody>
      </p:sp>
      <p:sp>
        <p:nvSpPr>
          <p:cNvPr id="41" name="object 41"/>
          <p:cNvSpPr txBox="1"/>
          <p:nvPr/>
        </p:nvSpPr>
        <p:spPr>
          <a:xfrm>
            <a:off x="6724269" y="2034325"/>
            <a:ext cx="760095" cy="318966"/>
          </a:xfrm>
          <a:prstGeom prst="rect">
            <a:avLst/>
          </a:prstGeom>
        </p:spPr>
        <p:txBody>
          <a:bodyPr vert="horz" wrap="square" lIns="0" tIns="7144" rIns="0" bIns="0" rtlCol="0">
            <a:spAutoFit/>
          </a:bodyPr>
          <a:lstStyle/>
          <a:p>
            <a:pPr marL="7144" marR="2858" indent="70009">
              <a:spcBef>
                <a:spcPts val="56"/>
              </a:spcBef>
            </a:pPr>
            <a:r>
              <a:rPr sz="1013" spc="-3" dirty="0">
                <a:latin typeface="Trebuchet MS"/>
                <a:cs typeface="Trebuchet MS"/>
              </a:rPr>
              <a:t>Conflict of  Com</a:t>
            </a:r>
            <a:r>
              <a:rPr sz="1013" spc="3" dirty="0">
                <a:latin typeface="Trebuchet MS"/>
                <a:cs typeface="Trebuchet MS"/>
              </a:rPr>
              <a:t>m</a:t>
            </a:r>
            <a:r>
              <a:rPr sz="1013" spc="-3" dirty="0">
                <a:latin typeface="Trebuchet MS"/>
                <a:cs typeface="Trebuchet MS"/>
              </a:rPr>
              <a:t>itm</a:t>
            </a:r>
            <a:r>
              <a:rPr sz="1013" spc="3" dirty="0">
                <a:latin typeface="Trebuchet MS"/>
                <a:cs typeface="Trebuchet MS"/>
              </a:rPr>
              <a:t>e</a:t>
            </a:r>
            <a:r>
              <a:rPr sz="1013" spc="-3" dirty="0">
                <a:latin typeface="Trebuchet MS"/>
                <a:cs typeface="Trebuchet MS"/>
              </a:rPr>
              <a:t>nt</a:t>
            </a:r>
            <a:endParaRPr sz="1013" dirty="0">
              <a:latin typeface="Trebuchet MS"/>
              <a:cs typeface="Trebuchet MS"/>
            </a:endParaRPr>
          </a:p>
        </p:txBody>
      </p:sp>
      <p:sp>
        <p:nvSpPr>
          <p:cNvPr id="42" name="object 42"/>
          <p:cNvSpPr txBox="1"/>
          <p:nvPr/>
        </p:nvSpPr>
        <p:spPr>
          <a:xfrm>
            <a:off x="7012305" y="3134677"/>
            <a:ext cx="623650" cy="474842"/>
          </a:xfrm>
          <a:prstGeom prst="rect">
            <a:avLst/>
          </a:prstGeom>
        </p:spPr>
        <p:txBody>
          <a:bodyPr vert="horz" wrap="square" lIns="0" tIns="7144" rIns="0" bIns="0" rtlCol="0">
            <a:spAutoFit/>
          </a:bodyPr>
          <a:lstStyle/>
          <a:p>
            <a:pPr marL="6787" marR="2858" indent="-357" algn="ctr">
              <a:spcBef>
                <a:spcPts val="56"/>
              </a:spcBef>
            </a:pPr>
            <a:r>
              <a:rPr sz="1013" spc="-8" dirty="0">
                <a:latin typeface="Trebuchet MS"/>
                <a:cs typeface="Trebuchet MS"/>
              </a:rPr>
              <a:t>Restricted  </a:t>
            </a:r>
            <a:r>
              <a:rPr sz="1013" spc="-11" dirty="0">
                <a:latin typeface="Trebuchet MS"/>
                <a:cs typeface="Trebuchet MS"/>
              </a:rPr>
              <a:t>Party  </a:t>
            </a:r>
            <a:r>
              <a:rPr sz="1013" dirty="0">
                <a:latin typeface="Trebuchet MS"/>
                <a:cs typeface="Trebuchet MS"/>
              </a:rPr>
              <a:t>Sc</a:t>
            </a:r>
            <a:r>
              <a:rPr sz="1013" spc="-6" dirty="0">
                <a:latin typeface="Trebuchet MS"/>
                <a:cs typeface="Trebuchet MS"/>
              </a:rPr>
              <a:t>r</a:t>
            </a:r>
            <a:r>
              <a:rPr sz="1013" spc="-3" dirty="0">
                <a:latin typeface="Trebuchet MS"/>
                <a:cs typeface="Trebuchet MS"/>
              </a:rPr>
              <a:t>e</a:t>
            </a:r>
            <a:r>
              <a:rPr sz="1013" dirty="0">
                <a:latin typeface="Trebuchet MS"/>
                <a:cs typeface="Trebuchet MS"/>
              </a:rPr>
              <a:t>e</a:t>
            </a:r>
            <a:r>
              <a:rPr sz="1013" spc="-3" dirty="0">
                <a:latin typeface="Trebuchet MS"/>
                <a:cs typeface="Trebuchet MS"/>
              </a:rPr>
              <a:t>ni</a:t>
            </a:r>
            <a:r>
              <a:rPr sz="1013" dirty="0">
                <a:latin typeface="Trebuchet MS"/>
                <a:cs typeface="Trebuchet MS"/>
              </a:rPr>
              <a:t>ngs</a:t>
            </a:r>
          </a:p>
        </p:txBody>
      </p:sp>
      <p:sp>
        <p:nvSpPr>
          <p:cNvPr id="43" name="object 43"/>
          <p:cNvSpPr txBox="1"/>
          <p:nvPr/>
        </p:nvSpPr>
        <p:spPr>
          <a:xfrm>
            <a:off x="5888308" y="3783973"/>
            <a:ext cx="489347" cy="318966"/>
          </a:xfrm>
          <a:prstGeom prst="rect">
            <a:avLst/>
          </a:prstGeom>
        </p:spPr>
        <p:txBody>
          <a:bodyPr vert="horz" wrap="square" lIns="0" tIns="7144" rIns="0" bIns="0" rtlCol="0">
            <a:spAutoFit/>
          </a:bodyPr>
          <a:lstStyle/>
          <a:p>
            <a:pPr marL="7144" marR="2858" indent="24646">
              <a:spcBef>
                <a:spcPts val="56"/>
              </a:spcBef>
            </a:pPr>
            <a:r>
              <a:rPr sz="1013" spc="-3" dirty="0">
                <a:latin typeface="Trebuchet MS"/>
                <a:cs typeface="Trebuchet MS"/>
              </a:rPr>
              <a:t>Exports  Con</a:t>
            </a:r>
            <a:r>
              <a:rPr sz="1013" spc="-6" dirty="0">
                <a:latin typeface="Trebuchet MS"/>
                <a:cs typeface="Trebuchet MS"/>
              </a:rPr>
              <a:t>t</a:t>
            </a:r>
            <a:r>
              <a:rPr sz="1013" dirty="0">
                <a:latin typeface="Trebuchet MS"/>
                <a:cs typeface="Trebuchet MS"/>
              </a:rPr>
              <a:t>r</a:t>
            </a:r>
            <a:r>
              <a:rPr sz="1013" spc="-8" dirty="0">
                <a:latin typeface="Trebuchet MS"/>
                <a:cs typeface="Trebuchet MS"/>
              </a:rPr>
              <a:t>o</a:t>
            </a:r>
            <a:r>
              <a:rPr sz="1013" dirty="0">
                <a:latin typeface="Trebuchet MS"/>
                <a:cs typeface="Trebuchet MS"/>
              </a:rPr>
              <a:t>ls</a:t>
            </a:r>
          </a:p>
        </p:txBody>
      </p:sp>
      <p:sp>
        <p:nvSpPr>
          <p:cNvPr id="44" name="object 44"/>
          <p:cNvSpPr txBox="1"/>
          <p:nvPr/>
        </p:nvSpPr>
        <p:spPr>
          <a:xfrm>
            <a:off x="4617505" y="4124630"/>
            <a:ext cx="803315" cy="474842"/>
          </a:xfrm>
          <a:prstGeom prst="rect">
            <a:avLst/>
          </a:prstGeom>
        </p:spPr>
        <p:txBody>
          <a:bodyPr vert="horz" wrap="square" lIns="0" tIns="7144" rIns="0" bIns="0" rtlCol="0">
            <a:spAutoFit/>
          </a:bodyPr>
          <a:lstStyle/>
          <a:p>
            <a:pPr marL="7144" marR="2858" indent="1429" algn="ctr">
              <a:spcBef>
                <a:spcPts val="56"/>
              </a:spcBef>
            </a:pPr>
            <a:r>
              <a:rPr sz="1013" spc="-3" dirty="0">
                <a:latin typeface="Trebuchet MS"/>
                <a:cs typeface="Trebuchet MS"/>
              </a:rPr>
              <a:t>Sponsor  </a:t>
            </a:r>
            <a:r>
              <a:rPr sz="1013" dirty="0">
                <a:latin typeface="Trebuchet MS"/>
                <a:cs typeface="Trebuchet MS"/>
              </a:rPr>
              <a:t>Disclosure  </a:t>
            </a:r>
            <a:r>
              <a:rPr sz="1013" spc="-45" dirty="0">
                <a:latin typeface="Trebuchet MS"/>
                <a:cs typeface="Trebuchet MS"/>
              </a:rPr>
              <a:t>R</a:t>
            </a:r>
            <a:r>
              <a:rPr sz="1013" spc="-3" dirty="0">
                <a:latin typeface="Trebuchet MS"/>
                <a:cs typeface="Trebuchet MS"/>
              </a:rPr>
              <a:t>e</a:t>
            </a:r>
            <a:r>
              <a:rPr sz="1013" spc="3" dirty="0">
                <a:latin typeface="Trebuchet MS"/>
                <a:cs typeface="Trebuchet MS"/>
              </a:rPr>
              <a:t>q</a:t>
            </a:r>
            <a:r>
              <a:rPr sz="1013" spc="-3" dirty="0">
                <a:latin typeface="Trebuchet MS"/>
                <a:cs typeface="Trebuchet MS"/>
              </a:rPr>
              <a:t>uire</a:t>
            </a:r>
            <a:r>
              <a:rPr sz="1013" spc="3" dirty="0">
                <a:latin typeface="Trebuchet MS"/>
                <a:cs typeface="Trebuchet MS"/>
              </a:rPr>
              <a:t>m</a:t>
            </a:r>
            <a:r>
              <a:rPr sz="1013" spc="-3" dirty="0">
                <a:latin typeface="Trebuchet MS"/>
                <a:cs typeface="Trebuchet MS"/>
              </a:rPr>
              <a:t>ents</a:t>
            </a:r>
            <a:endParaRPr sz="1013" dirty="0">
              <a:latin typeface="Trebuchet MS"/>
              <a:cs typeface="Trebuchet MS"/>
            </a:endParaRPr>
          </a:p>
        </p:txBody>
      </p:sp>
      <p:sp>
        <p:nvSpPr>
          <p:cNvPr id="45" name="object 45"/>
          <p:cNvSpPr txBox="1"/>
          <p:nvPr/>
        </p:nvSpPr>
        <p:spPr>
          <a:xfrm>
            <a:off x="3387711" y="4500421"/>
            <a:ext cx="821888" cy="474842"/>
          </a:xfrm>
          <a:prstGeom prst="rect">
            <a:avLst/>
          </a:prstGeom>
        </p:spPr>
        <p:txBody>
          <a:bodyPr vert="horz" wrap="square" lIns="0" tIns="7144" rIns="0" bIns="0" rtlCol="0">
            <a:spAutoFit/>
          </a:bodyPr>
          <a:lstStyle/>
          <a:p>
            <a:pPr marL="7144" marR="2858" indent="715" algn="ctr">
              <a:spcBef>
                <a:spcPts val="56"/>
              </a:spcBef>
            </a:pPr>
            <a:r>
              <a:rPr sz="1013" spc="-3" dirty="0">
                <a:latin typeface="Trebuchet MS"/>
                <a:cs typeface="Trebuchet MS"/>
              </a:rPr>
              <a:t>Outgoing  </a:t>
            </a:r>
            <a:r>
              <a:rPr sz="1013" dirty="0">
                <a:latin typeface="Trebuchet MS"/>
                <a:cs typeface="Trebuchet MS"/>
              </a:rPr>
              <a:t>Subaward  </a:t>
            </a:r>
            <a:r>
              <a:rPr sz="1013" spc="-11" dirty="0">
                <a:latin typeface="Trebuchet MS"/>
                <a:cs typeface="Trebuchet MS"/>
              </a:rPr>
              <a:t>Prior</a:t>
            </a:r>
            <a:r>
              <a:rPr sz="1013" spc="-115" dirty="0">
                <a:latin typeface="Trebuchet MS"/>
                <a:cs typeface="Trebuchet MS"/>
              </a:rPr>
              <a:t> </a:t>
            </a:r>
            <a:r>
              <a:rPr sz="1013" spc="-3" dirty="0">
                <a:latin typeface="Trebuchet MS"/>
                <a:cs typeface="Trebuchet MS"/>
              </a:rPr>
              <a:t>Approval</a:t>
            </a:r>
            <a:endParaRPr sz="1013" dirty="0">
              <a:latin typeface="Trebuchet MS"/>
              <a:cs typeface="Trebuchet MS"/>
            </a:endParaRPr>
          </a:p>
        </p:txBody>
      </p:sp>
      <p:sp>
        <p:nvSpPr>
          <p:cNvPr id="46" name="object 46"/>
          <p:cNvSpPr txBox="1"/>
          <p:nvPr/>
        </p:nvSpPr>
        <p:spPr>
          <a:xfrm>
            <a:off x="6895861" y="4622692"/>
            <a:ext cx="460058" cy="318966"/>
          </a:xfrm>
          <a:prstGeom prst="rect">
            <a:avLst/>
          </a:prstGeom>
        </p:spPr>
        <p:txBody>
          <a:bodyPr vert="horz" wrap="square" lIns="0" tIns="7144" rIns="0" bIns="0" rtlCol="0">
            <a:spAutoFit/>
          </a:bodyPr>
          <a:lstStyle/>
          <a:p>
            <a:pPr marL="7144" marR="2858" indent="58222">
              <a:spcBef>
                <a:spcPts val="56"/>
              </a:spcBef>
            </a:pPr>
            <a:r>
              <a:rPr sz="1013" spc="-3" dirty="0">
                <a:latin typeface="Trebuchet MS"/>
                <a:cs typeface="Trebuchet MS"/>
              </a:rPr>
              <a:t>Other  </a:t>
            </a:r>
            <a:r>
              <a:rPr sz="1013" dirty="0">
                <a:latin typeface="Trebuchet MS"/>
                <a:cs typeface="Trebuchet MS"/>
              </a:rPr>
              <a:t>Sup</a:t>
            </a:r>
            <a:r>
              <a:rPr sz="1013" spc="3" dirty="0">
                <a:latin typeface="Trebuchet MS"/>
                <a:cs typeface="Trebuchet MS"/>
              </a:rPr>
              <a:t>p</a:t>
            </a:r>
            <a:r>
              <a:rPr sz="1013" spc="-6" dirty="0">
                <a:latin typeface="Trebuchet MS"/>
                <a:cs typeface="Trebuchet MS"/>
              </a:rPr>
              <a:t>o</a:t>
            </a:r>
            <a:r>
              <a:rPr sz="1013" dirty="0">
                <a:latin typeface="Trebuchet MS"/>
                <a:cs typeface="Trebuchet MS"/>
              </a:rPr>
              <a:t>rt</a:t>
            </a:r>
          </a:p>
        </p:txBody>
      </p:sp>
    </p:spTree>
    <p:extLst>
      <p:ext uri="{BB962C8B-B14F-4D97-AF65-F5344CB8AC3E}">
        <p14:creationId xmlns:p14="http://schemas.microsoft.com/office/powerpoint/2010/main" val="3018249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676830" y="1752509"/>
            <a:ext cx="8183085" cy="3841052"/>
          </a:xfrm>
        </p:spPr>
        <p:txBody>
          <a:bodyPr/>
          <a:lstStyle/>
          <a:p>
            <a:pPr>
              <a:lnSpc>
                <a:spcPct val="100000"/>
              </a:lnSpc>
            </a:pPr>
            <a:r>
              <a:rPr lang="en-US" sz="1600" dirty="0"/>
              <a:t>Professor at a U.S. university received $50,000 per month and living expenses from Wuhan University of Technology and a contract to work 9 months a year.</a:t>
            </a:r>
          </a:p>
          <a:p>
            <a:pPr>
              <a:lnSpc>
                <a:spcPct val="100000"/>
              </a:lnSpc>
            </a:pPr>
            <a:endParaRPr lang="en-US" sz="1600" dirty="0"/>
          </a:p>
          <a:p>
            <a:pPr>
              <a:lnSpc>
                <a:spcPct val="100000"/>
              </a:lnSpc>
            </a:pPr>
            <a:r>
              <a:rPr lang="en-US" sz="1600" spc="-4" dirty="0">
                <a:cs typeface="Z@R2166.tmp"/>
              </a:rPr>
              <a:t>U.S. government employee signed </a:t>
            </a:r>
            <a:r>
              <a:rPr lang="en-US" sz="1600" dirty="0">
                <a:cs typeface="Z@R2166.tmp"/>
              </a:rPr>
              <a:t>an </a:t>
            </a:r>
            <a:r>
              <a:rPr lang="en-US" sz="1600" spc="-4" dirty="0">
                <a:cs typeface="Z@R2166.tmp"/>
              </a:rPr>
              <a:t>undisclosed</a:t>
            </a:r>
            <a:r>
              <a:rPr lang="en-US" sz="1600" spc="-83" dirty="0">
                <a:cs typeface="Z@R2166.tmp"/>
              </a:rPr>
              <a:t> </a:t>
            </a:r>
            <a:r>
              <a:rPr lang="en-US" sz="1600" dirty="0">
                <a:cs typeface="Z@R2166.tmp"/>
              </a:rPr>
              <a:t>talent program contract with a  </a:t>
            </a:r>
            <a:r>
              <a:rPr lang="en-US" sz="1600" spc="-4" dirty="0">
                <a:cs typeface="Z@R2166.tmp"/>
              </a:rPr>
              <a:t>foreign</a:t>
            </a:r>
            <a:r>
              <a:rPr lang="en-US" sz="1600" spc="-23" dirty="0">
                <a:cs typeface="Z@R2166.tmp"/>
              </a:rPr>
              <a:t> </a:t>
            </a:r>
            <a:r>
              <a:rPr lang="en-US" sz="1600" dirty="0">
                <a:cs typeface="Z@R2166.tmp"/>
              </a:rPr>
              <a:t>institution.</a:t>
            </a:r>
          </a:p>
          <a:p>
            <a:pPr>
              <a:lnSpc>
                <a:spcPct val="100000"/>
              </a:lnSpc>
            </a:pPr>
            <a:endParaRPr lang="en-US" sz="1600" spc="-4" dirty="0">
              <a:cs typeface="Z@R2166.tmp"/>
            </a:endParaRPr>
          </a:p>
          <a:p>
            <a:pPr>
              <a:lnSpc>
                <a:spcPct val="100000"/>
              </a:lnSpc>
            </a:pPr>
            <a:r>
              <a:rPr lang="en-US" sz="1600" spc="-4" dirty="0" smtClean="0">
                <a:solidFill>
                  <a:srgbClr val="FF0000"/>
                </a:solidFill>
                <a:highlight>
                  <a:srgbClr val="FFFF00"/>
                </a:highlight>
                <a:cs typeface="Z@R2166.tmp"/>
              </a:rPr>
              <a:t>Researcher</a:t>
            </a:r>
            <a:r>
              <a:rPr lang="en-US" sz="1600" spc="-4" dirty="0" smtClean="0">
                <a:cs typeface="Z@R2166.tmp"/>
              </a:rPr>
              <a:t> </a:t>
            </a:r>
            <a:r>
              <a:rPr lang="en-US" sz="1600" spc="-4" dirty="0">
                <a:cs typeface="Z@R2166.tmp"/>
              </a:rPr>
              <a:t>founded </a:t>
            </a:r>
            <a:r>
              <a:rPr lang="en-US" sz="1600" dirty="0">
                <a:cs typeface="Z@R2166.tmp"/>
              </a:rPr>
              <a:t>a </a:t>
            </a:r>
            <a:r>
              <a:rPr lang="en-US" sz="1600" spc="-4" dirty="0">
                <a:cs typeface="Z@R2166.tmp"/>
              </a:rPr>
              <a:t>U.S. company and applied for DOE and NSF grants </a:t>
            </a:r>
            <a:r>
              <a:rPr lang="en-US" sz="1600" dirty="0">
                <a:cs typeface="Z@R2166.tmp"/>
              </a:rPr>
              <a:t>to </a:t>
            </a:r>
            <a:r>
              <a:rPr lang="en-US" sz="1600" spc="-4" dirty="0">
                <a:cs typeface="Z@R2166.tmp"/>
              </a:rPr>
              <a:t>fund research; some research </a:t>
            </a:r>
            <a:r>
              <a:rPr lang="en-US" sz="1600" dirty="0">
                <a:cs typeface="Z@R2166.tmp"/>
              </a:rPr>
              <a:t>had </a:t>
            </a:r>
            <a:r>
              <a:rPr lang="en-US" sz="1600" spc="-4" dirty="0">
                <a:cs typeface="Z@R2166.tmp"/>
              </a:rPr>
              <a:t>already been completed </a:t>
            </a:r>
            <a:r>
              <a:rPr lang="en-US" sz="1600" dirty="0">
                <a:cs typeface="Z@R2166.tmp"/>
              </a:rPr>
              <a:t>in China, </a:t>
            </a:r>
            <a:r>
              <a:rPr lang="en-US" sz="1600" spc="-4" dirty="0">
                <a:cs typeface="Z@R2166.tmp"/>
              </a:rPr>
              <a:t>including via</a:t>
            </a:r>
            <a:r>
              <a:rPr lang="en-US" sz="1600" dirty="0">
                <a:cs typeface="Z@R2166.tmp"/>
              </a:rPr>
              <a:t> </a:t>
            </a:r>
            <a:r>
              <a:rPr lang="en-US" sz="1600" spc="-4" dirty="0">
                <a:cs typeface="Z@R2166.tmp"/>
              </a:rPr>
              <a:t>researcher’s own  “Satellite</a:t>
            </a:r>
            <a:r>
              <a:rPr lang="en-US" sz="1600" dirty="0">
                <a:cs typeface="Z@R2166.tmp"/>
              </a:rPr>
              <a:t> Lab</a:t>
            </a:r>
            <a:r>
              <a:rPr lang="en-US" sz="1600" dirty="0" smtClean="0">
                <a:cs typeface="Z@R2166.tmp"/>
              </a:rPr>
              <a:t>.”</a:t>
            </a:r>
            <a:endParaRPr lang="en-US" sz="1600" dirty="0"/>
          </a:p>
          <a:p>
            <a:pPr>
              <a:lnSpc>
                <a:spcPct val="100000"/>
              </a:lnSpc>
            </a:pPr>
            <a:endParaRPr lang="en-US" sz="1600" dirty="0"/>
          </a:p>
          <a:p>
            <a:pPr>
              <a:lnSpc>
                <a:spcPct val="100000"/>
              </a:lnSpc>
            </a:pPr>
            <a:r>
              <a:rPr lang="en-US" sz="1600" dirty="0"/>
              <a:t>Student was a lieutenant in the People’s Liberation Army and sent research documents and information to China.</a:t>
            </a:r>
          </a:p>
          <a:p>
            <a:pPr>
              <a:lnSpc>
                <a:spcPct val="100000"/>
              </a:lnSpc>
            </a:pPr>
            <a:endParaRPr lang="en-US" sz="1600" dirty="0"/>
          </a:p>
          <a:p>
            <a:pPr>
              <a:lnSpc>
                <a:spcPct val="100000"/>
              </a:lnSpc>
            </a:pPr>
            <a:r>
              <a:rPr lang="en-US" sz="1600" dirty="0"/>
              <a:t>Scientist stole 21 vials of biological research and attempted to smuggle to China.</a:t>
            </a:r>
          </a:p>
        </p:txBody>
      </p:sp>
      <p:sp>
        <p:nvSpPr>
          <p:cNvPr id="5" name="Text Placeholder 6">
            <a:extLst>
              <a:ext uri="{FF2B5EF4-FFF2-40B4-BE49-F238E27FC236}">
                <a16:creationId xmlns:a16="http://schemas.microsoft.com/office/drawing/2014/main" id="{52E4E137-1158-4457-B09E-5524BE1948AB}"/>
              </a:ext>
            </a:extLst>
          </p:cNvPr>
          <p:cNvSpPr>
            <a:spLocks noGrp="1"/>
          </p:cNvSpPr>
          <p:nvPr>
            <p:ph type="body" sz="quarter" idx="20"/>
          </p:nvPr>
        </p:nvSpPr>
        <p:spPr>
          <a:xfrm>
            <a:off x="676830" y="984667"/>
            <a:ext cx="7640638" cy="346075"/>
          </a:xfrm>
        </p:spPr>
        <p:txBody>
          <a:bodyPr>
            <a:noAutofit/>
          </a:bodyPr>
          <a:lstStyle/>
          <a:p>
            <a:r>
              <a:rPr lang="en-US" sz="2400" dirty="0"/>
              <a:t>Context: In the News</a:t>
            </a:r>
          </a:p>
        </p:txBody>
      </p:sp>
    </p:spTree>
    <p:extLst>
      <p:ext uri="{BB962C8B-B14F-4D97-AF65-F5344CB8AC3E}">
        <p14:creationId xmlns:p14="http://schemas.microsoft.com/office/powerpoint/2010/main" val="1737805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647700" y="1814652"/>
            <a:ext cx="7732820" cy="3378554"/>
          </a:xfrm>
        </p:spPr>
        <p:txBody>
          <a:bodyPr/>
          <a:lstStyle/>
          <a:p>
            <a:pPr marL="0" indent="0">
              <a:lnSpc>
                <a:spcPct val="100000"/>
              </a:lnSpc>
              <a:spcBef>
                <a:spcPts val="634"/>
              </a:spcBef>
              <a:buNone/>
            </a:pPr>
            <a:r>
              <a:rPr lang="en-US" sz="1600" b="1" spc="-4" dirty="0">
                <a:solidFill>
                  <a:schemeClr val="tx1"/>
                </a:solidFill>
                <a:latin typeface="Arial" panose="020B0604020202020204" pitchFamily="34" charset="0"/>
                <a:cs typeface="Arial" panose="020B0604020202020204" pitchFamily="34" charset="0"/>
              </a:rPr>
              <a:t>Risks to </a:t>
            </a:r>
            <a:r>
              <a:rPr lang="en-US" sz="1600" b="1" spc="-8" dirty="0">
                <a:solidFill>
                  <a:schemeClr val="tx1"/>
                </a:solidFill>
                <a:latin typeface="Arial" panose="020B0604020202020204" pitchFamily="34" charset="0"/>
                <a:cs typeface="Arial" panose="020B0604020202020204" pitchFamily="34" charset="0"/>
              </a:rPr>
              <a:t>the </a:t>
            </a:r>
            <a:r>
              <a:rPr lang="en-US" sz="1600" b="1" spc="-4" dirty="0">
                <a:solidFill>
                  <a:schemeClr val="tx1"/>
                </a:solidFill>
                <a:latin typeface="Arial" panose="020B0604020202020204" pitchFamily="34" charset="0"/>
                <a:cs typeface="Arial" panose="020B0604020202020204" pitchFamily="34" charset="0"/>
              </a:rPr>
              <a:t>Integrity </a:t>
            </a:r>
            <a:r>
              <a:rPr lang="en-US" sz="1600" b="1" dirty="0">
                <a:solidFill>
                  <a:schemeClr val="tx1"/>
                </a:solidFill>
                <a:latin typeface="Arial" panose="020B0604020202020204" pitchFamily="34" charset="0"/>
                <a:cs typeface="Arial" panose="020B0604020202020204" pitchFamily="34" charset="0"/>
              </a:rPr>
              <a:t>of </a:t>
            </a:r>
            <a:r>
              <a:rPr lang="en-US" sz="1600" b="1" spc="-8" dirty="0">
                <a:solidFill>
                  <a:schemeClr val="tx1"/>
                </a:solidFill>
                <a:latin typeface="Arial" panose="020B0604020202020204" pitchFamily="34" charset="0"/>
                <a:cs typeface="Arial" panose="020B0604020202020204" pitchFamily="34" charset="0"/>
              </a:rPr>
              <a:t>the Research</a:t>
            </a:r>
            <a:r>
              <a:rPr lang="en-US" sz="1600" b="1" spc="15" dirty="0">
                <a:solidFill>
                  <a:schemeClr val="tx1"/>
                </a:solidFill>
                <a:latin typeface="Arial" panose="020B0604020202020204" pitchFamily="34" charset="0"/>
                <a:cs typeface="Arial" panose="020B0604020202020204" pitchFamily="34" charset="0"/>
              </a:rPr>
              <a:t> </a:t>
            </a:r>
            <a:r>
              <a:rPr lang="en-US" sz="1600" b="1" spc="-4" dirty="0">
                <a:solidFill>
                  <a:schemeClr val="tx1"/>
                </a:solidFill>
                <a:latin typeface="Arial" panose="020B0604020202020204" pitchFamily="34" charset="0"/>
                <a:cs typeface="Arial" panose="020B0604020202020204" pitchFamily="34" charset="0"/>
              </a:rPr>
              <a:t>Enterprise</a:t>
            </a:r>
            <a:endParaRPr lang="en-US" sz="1600" dirty="0">
              <a:solidFill>
                <a:schemeClr val="tx1"/>
              </a:solidFill>
              <a:latin typeface="Arial" panose="020B0604020202020204" pitchFamily="34" charset="0"/>
              <a:cs typeface="Arial" panose="020B0604020202020204" pitchFamily="34" charset="0"/>
            </a:endParaRPr>
          </a:p>
          <a:p>
            <a:pPr marL="266700" indent="-257651">
              <a:lnSpc>
                <a:spcPct val="100000"/>
              </a:lnSpc>
              <a:spcBef>
                <a:spcPts val="555"/>
              </a:spcBef>
              <a:buFont typeface="Arial"/>
              <a:buChar char="•"/>
              <a:tabLst>
                <a:tab pos="266700" algn="l"/>
                <a:tab pos="267176" algn="l"/>
              </a:tabLst>
            </a:pPr>
            <a:r>
              <a:rPr lang="en-US" sz="1600" spc="-4" dirty="0">
                <a:solidFill>
                  <a:schemeClr val="tx1"/>
                </a:solidFill>
                <a:latin typeface="Arial" panose="020B0604020202020204" pitchFamily="34" charset="0"/>
                <a:cs typeface="Arial" panose="020B0604020202020204" pitchFamily="34" charset="0"/>
              </a:rPr>
              <a:t>Violations of responsible </a:t>
            </a:r>
            <a:r>
              <a:rPr lang="en-US" sz="1600" spc="-8" dirty="0">
                <a:solidFill>
                  <a:schemeClr val="tx1"/>
                </a:solidFill>
                <a:latin typeface="Arial" panose="020B0604020202020204" pitchFamily="34" charset="0"/>
                <a:cs typeface="Arial" panose="020B0604020202020204" pitchFamily="34" charset="0"/>
              </a:rPr>
              <a:t>and </a:t>
            </a:r>
            <a:r>
              <a:rPr lang="en-US" sz="1600" spc="-4" dirty="0">
                <a:solidFill>
                  <a:schemeClr val="tx1"/>
                </a:solidFill>
                <a:latin typeface="Arial" panose="020B0604020202020204" pitchFamily="34" charset="0"/>
                <a:cs typeface="Arial" panose="020B0604020202020204" pitchFamily="34" charset="0"/>
              </a:rPr>
              <a:t>ethical conduct of</a:t>
            </a:r>
            <a:r>
              <a:rPr lang="en-US" sz="1600" spc="4" dirty="0">
                <a:solidFill>
                  <a:schemeClr val="tx1"/>
                </a:solidFill>
                <a:latin typeface="Arial" panose="020B0604020202020204" pitchFamily="34" charset="0"/>
                <a:cs typeface="Arial" panose="020B0604020202020204" pitchFamily="34" charset="0"/>
              </a:rPr>
              <a:t> </a:t>
            </a:r>
            <a:r>
              <a:rPr lang="en-US" sz="1600" spc="-4" dirty="0">
                <a:solidFill>
                  <a:schemeClr val="tx1"/>
                </a:solidFill>
                <a:latin typeface="Arial" panose="020B0604020202020204" pitchFamily="34" charset="0"/>
                <a:cs typeface="Arial" panose="020B0604020202020204" pitchFamily="34" charset="0"/>
              </a:rPr>
              <a:t>research</a:t>
            </a:r>
            <a:endParaRPr lang="en-US" sz="1600" dirty="0">
              <a:solidFill>
                <a:schemeClr val="tx1"/>
              </a:solidFill>
              <a:latin typeface="Arial" panose="020B0604020202020204" pitchFamily="34" charset="0"/>
              <a:cs typeface="Arial" panose="020B0604020202020204" pitchFamily="34" charset="0"/>
            </a:endParaRPr>
          </a:p>
          <a:p>
            <a:pPr marL="266700" indent="-257651">
              <a:lnSpc>
                <a:spcPct val="100000"/>
              </a:lnSpc>
              <a:spcBef>
                <a:spcPts val="551"/>
              </a:spcBef>
              <a:buFont typeface="Arial"/>
              <a:buChar char="•"/>
              <a:tabLst>
                <a:tab pos="266700" algn="l"/>
                <a:tab pos="267176" algn="l"/>
              </a:tabLst>
            </a:pPr>
            <a:r>
              <a:rPr lang="en-US" sz="1600" spc="-4" dirty="0">
                <a:solidFill>
                  <a:schemeClr val="tx1"/>
                </a:solidFill>
                <a:latin typeface="Arial" panose="020B0604020202020204" pitchFamily="34" charset="0"/>
                <a:cs typeface="Arial" panose="020B0604020202020204" pitchFamily="34" charset="0"/>
              </a:rPr>
              <a:t>Actions that undermine peer review </a:t>
            </a:r>
            <a:r>
              <a:rPr lang="en-US" sz="1600" spc="-8" dirty="0">
                <a:solidFill>
                  <a:schemeClr val="tx1"/>
                </a:solidFill>
                <a:latin typeface="Arial" panose="020B0604020202020204" pitchFamily="34" charset="0"/>
                <a:cs typeface="Arial" panose="020B0604020202020204" pitchFamily="34" charset="0"/>
              </a:rPr>
              <a:t>and </a:t>
            </a:r>
            <a:r>
              <a:rPr lang="en-US" sz="1600" spc="-4" dirty="0">
                <a:solidFill>
                  <a:schemeClr val="tx1"/>
                </a:solidFill>
                <a:latin typeface="Arial" panose="020B0604020202020204" pitchFamily="34" charset="0"/>
                <a:cs typeface="Arial" panose="020B0604020202020204" pitchFamily="34" charset="0"/>
              </a:rPr>
              <a:t>grant award</a:t>
            </a:r>
            <a:r>
              <a:rPr lang="en-US" sz="1600" spc="4" dirty="0">
                <a:solidFill>
                  <a:schemeClr val="tx1"/>
                </a:solidFill>
                <a:latin typeface="Arial" panose="020B0604020202020204" pitchFamily="34" charset="0"/>
                <a:cs typeface="Arial" panose="020B0604020202020204" pitchFamily="34" charset="0"/>
              </a:rPr>
              <a:t> </a:t>
            </a:r>
            <a:r>
              <a:rPr lang="en-US" sz="1600" spc="-4" dirty="0">
                <a:solidFill>
                  <a:schemeClr val="tx1"/>
                </a:solidFill>
                <a:latin typeface="Arial" panose="020B0604020202020204" pitchFamily="34" charset="0"/>
                <a:cs typeface="Arial" panose="020B0604020202020204" pitchFamily="34" charset="0"/>
              </a:rPr>
              <a:t>processes</a:t>
            </a:r>
            <a:endParaRPr lang="en-US" sz="1600" dirty="0">
              <a:solidFill>
                <a:schemeClr val="tx1"/>
              </a:solidFill>
              <a:latin typeface="Arial" panose="020B0604020202020204" pitchFamily="34" charset="0"/>
              <a:cs typeface="Arial" panose="020B0604020202020204" pitchFamily="34" charset="0"/>
            </a:endParaRPr>
          </a:p>
          <a:p>
            <a:pPr>
              <a:lnSpc>
                <a:spcPct val="100000"/>
              </a:lnSpc>
              <a:spcBef>
                <a:spcPts val="23"/>
              </a:spcBef>
              <a:buClr>
                <a:srgbClr val="0A2644"/>
              </a:buClr>
              <a:buFont typeface="Arial"/>
              <a:buChar char="•"/>
            </a:pPr>
            <a:endParaRPr lang="en-US" sz="1600" dirty="0">
              <a:solidFill>
                <a:schemeClr val="tx1"/>
              </a:solidFill>
              <a:latin typeface="Arial" panose="020B0604020202020204" pitchFamily="34" charset="0"/>
              <a:cs typeface="Arial" panose="020B0604020202020204" pitchFamily="34" charset="0"/>
            </a:endParaRPr>
          </a:p>
          <a:p>
            <a:pPr marL="0" indent="0">
              <a:lnSpc>
                <a:spcPct val="100000"/>
              </a:lnSpc>
              <a:buNone/>
            </a:pPr>
            <a:r>
              <a:rPr lang="en-US" sz="1600" b="1" spc="-4" dirty="0">
                <a:solidFill>
                  <a:schemeClr val="tx1"/>
                </a:solidFill>
                <a:latin typeface="Arial" panose="020B0604020202020204" pitchFamily="34" charset="0"/>
                <a:cs typeface="Arial" panose="020B0604020202020204" pitchFamily="34" charset="0"/>
              </a:rPr>
              <a:t>Risks to National</a:t>
            </a:r>
            <a:r>
              <a:rPr lang="en-US" sz="1600" b="1" spc="15" dirty="0">
                <a:solidFill>
                  <a:schemeClr val="tx1"/>
                </a:solidFill>
                <a:latin typeface="Arial" panose="020B0604020202020204" pitchFamily="34" charset="0"/>
                <a:cs typeface="Arial" panose="020B0604020202020204" pitchFamily="34" charset="0"/>
              </a:rPr>
              <a:t> </a:t>
            </a:r>
            <a:r>
              <a:rPr lang="en-US" sz="1600" b="1" spc="-4" dirty="0">
                <a:solidFill>
                  <a:schemeClr val="tx1"/>
                </a:solidFill>
                <a:latin typeface="Arial" panose="020B0604020202020204" pitchFamily="34" charset="0"/>
                <a:cs typeface="Arial" panose="020B0604020202020204" pitchFamily="34" charset="0"/>
              </a:rPr>
              <a:t>Security</a:t>
            </a:r>
            <a:endParaRPr lang="en-US" sz="1600" dirty="0">
              <a:solidFill>
                <a:schemeClr val="tx1"/>
              </a:solidFill>
              <a:latin typeface="Arial" panose="020B0604020202020204" pitchFamily="34" charset="0"/>
              <a:cs typeface="Arial" panose="020B0604020202020204" pitchFamily="34" charset="0"/>
            </a:endParaRPr>
          </a:p>
          <a:p>
            <a:pPr marL="266700" indent="-257651">
              <a:lnSpc>
                <a:spcPct val="100000"/>
              </a:lnSpc>
              <a:spcBef>
                <a:spcPts val="555"/>
              </a:spcBef>
              <a:buFont typeface="Arial"/>
              <a:buChar char="•"/>
              <a:tabLst>
                <a:tab pos="266700" algn="l"/>
                <a:tab pos="267176" algn="l"/>
              </a:tabLst>
            </a:pPr>
            <a:r>
              <a:rPr lang="en-US" sz="1600" spc="-4" dirty="0">
                <a:solidFill>
                  <a:schemeClr val="tx1"/>
                </a:solidFill>
                <a:latin typeface="Arial" panose="020B06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H</a:t>
            </a:r>
            <a:r>
              <a:rPr lang="en-US" sz="1600" spc="-4" dirty="0">
                <a:solidFill>
                  <a:schemeClr val="tx1"/>
                </a:solidFill>
                <a:latin typeface="Arial" panose="020B0604020202020204" pitchFamily="34" charset="0"/>
                <a:cs typeface="Arial" panose="020B0604020202020204" pitchFamily="34" charset="0"/>
              </a:rPr>
              <a:t>idden diversions of research </a:t>
            </a:r>
            <a:r>
              <a:rPr lang="en-US" sz="1600" spc="-8" dirty="0">
                <a:solidFill>
                  <a:schemeClr val="tx1"/>
                </a:solidFill>
                <a:latin typeface="Arial" panose="020B0604020202020204" pitchFamily="34" charset="0"/>
                <a:cs typeface="Arial" panose="020B0604020202020204" pitchFamily="34" charset="0"/>
              </a:rPr>
              <a:t>and/or </a:t>
            </a:r>
            <a:r>
              <a:rPr lang="en-US" sz="1600" spc="-4" dirty="0">
                <a:solidFill>
                  <a:schemeClr val="tx1"/>
                </a:solidFill>
                <a:latin typeface="Arial" panose="020B0604020202020204" pitchFamily="34" charset="0"/>
                <a:cs typeface="Arial" panose="020B0604020202020204" pitchFamily="34" charset="0"/>
              </a:rPr>
              <a:t>resources that threaten U.S. leadership in  emerging </a:t>
            </a:r>
            <a:r>
              <a:rPr lang="en-US" sz="1600" spc="-8" dirty="0">
                <a:solidFill>
                  <a:schemeClr val="tx1"/>
                </a:solidFill>
                <a:latin typeface="Arial" panose="020B0604020202020204" pitchFamily="34" charset="0"/>
                <a:cs typeface="Arial" panose="020B0604020202020204" pitchFamily="34" charset="0"/>
              </a:rPr>
              <a:t>science and</a:t>
            </a:r>
            <a:r>
              <a:rPr lang="en-US" sz="1600" spc="4" dirty="0">
                <a:solidFill>
                  <a:schemeClr val="tx1"/>
                </a:solidFill>
                <a:latin typeface="Arial" panose="020B0604020202020204" pitchFamily="34" charset="0"/>
                <a:cs typeface="Arial" panose="020B0604020202020204" pitchFamily="34" charset="0"/>
              </a:rPr>
              <a:t> </a:t>
            </a:r>
            <a:r>
              <a:rPr lang="en-US" sz="1600" spc="-4" dirty="0">
                <a:solidFill>
                  <a:schemeClr val="tx1"/>
                </a:solidFill>
                <a:latin typeface="Arial" panose="020B0604020202020204" pitchFamily="34" charset="0"/>
                <a:cs typeface="Arial" panose="020B0604020202020204" pitchFamily="34" charset="0"/>
              </a:rPr>
              <a:t>technology</a:t>
            </a:r>
            <a:endParaRPr lang="en-US" sz="1600" dirty="0">
              <a:solidFill>
                <a:schemeClr val="tx1"/>
              </a:solidFill>
              <a:latin typeface="Arial" panose="020B0604020202020204" pitchFamily="34" charset="0"/>
              <a:cs typeface="Arial" panose="020B0604020202020204" pitchFamily="34" charset="0"/>
            </a:endParaRPr>
          </a:p>
          <a:p>
            <a:pPr marL="0" indent="0">
              <a:lnSpc>
                <a:spcPct val="100000"/>
              </a:lnSpc>
              <a:spcBef>
                <a:spcPts val="38"/>
              </a:spcBef>
              <a:buClr>
                <a:srgbClr val="0A2644"/>
              </a:buClr>
              <a:buNone/>
            </a:pPr>
            <a:endParaRPr lang="en-US" sz="1600" dirty="0">
              <a:solidFill>
                <a:schemeClr val="tx1"/>
              </a:solidFill>
              <a:latin typeface="Arial" panose="020B0604020202020204" pitchFamily="34" charset="0"/>
              <a:cs typeface="Arial" panose="020B0604020202020204" pitchFamily="34" charset="0"/>
            </a:endParaRPr>
          </a:p>
          <a:p>
            <a:pPr marL="0" indent="0">
              <a:lnSpc>
                <a:spcPct val="100000"/>
              </a:lnSpc>
              <a:buNone/>
            </a:pPr>
            <a:r>
              <a:rPr lang="en-US" sz="1600" b="1" spc="-4" dirty="0">
                <a:solidFill>
                  <a:schemeClr val="tx1"/>
                </a:solidFill>
                <a:latin typeface="Arial" panose="020B0604020202020204" pitchFamily="34" charset="0"/>
                <a:cs typeface="Arial" panose="020B0604020202020204" pitchFamily="34" charset="0"/>
              </a:rPr>
              <a:t>Risks to Economic</a:t>
            </a:r>
            <a:r>
              <a:rPr lang="en-US" sz="1600" b="1" spc="15" dirty="0">
                <a:solidFill>
                  <a:schemeClr val="tx1"/>
                </a:solidFill>
                <a:latin typeface="Arial" panose="020B0604020202020204" pitchFamily="34" charset="0"/>
                <a:cs typeface="Arial" panose="020B0604020202020204" pitchFamily="34" charset="0"/>
              </a:rPr>
              <a:t> </a:t>
            </a:r>
            <a:r>
              <a:rPr lang="en-US" sz="1600" b="1" spc="-4" dirty="0">
                <a:solidFill>
                  <a:schemeClr val="tx1"/>
                </a:solidFill>
                <a:latin typeface="Arial" panose="020B0604020202020204" pitchFamily="34" charset="0"/>
                <a:cs typeface="Arial" panose="020B0604020202020204" pitchFamily="34" charset="0"/>
              </a:rPr>
              <a:t>Security</a:t>
            </a:r>
            <a:endParaRPr lang="en-US" sz="1600" dirty="0">
              <a:solidFill>
                <a:schemeClr val="tx1"/>
              </a:solidFill>
              <a:latin typeface="Arial" panose="020B0604020202020204" pitchFamily="34" charset="0"/>
              <a:cs typeface="Arial" panose="020B0604020202020204" pitchFamily="34" charset="0"/>
            </a:endParaRPr>
          </a:p>
          <a:p>
            <a:pPr marL="266700" marR="3810">
              <a:lnSpc>
                <a:spcPct val="100000"/>
              </a:lnSpc>
              <a:spcBef>
                <a:spcPts val="773"/>
              </a:spcBef>
              <a:buFont typeface="Arial"/>
              <a:buChar char="•"/>
              <a:tabLst>
                <a:tab pos="266700" algn="l"/>
                <a:tab pos="267176" algn="l"/>
              </a:tabLst>
            </a:pPr>
            <a:r>
              <a:rPr lang="en-US" sz="1600" spc="-4" dirty="0">
                <a:solidFill>
                  <a:schemeClr val="tx1"/>
                </a:solidFill>
                <a:latin typeface="Arial" panose="020B0604020202020204" pitchFamily="34" charset="0"/>
                <a:cs typeface="Arial" panose="020B0604020202020204" pitchFamily="34" charset="0"/>
              </a:rPr>
              <a:t>Hidden diversions of research </a:t>
            </a:r>
            <a:r>
              <a:rPr lang="en-US" sz="1600" spc="-8" dirty="0">
                <a:solidFill>
                  <a:schemeClr val="tx1"/>
                </a:solidFill>
                <a:latin typeface="Arial" panose="020B0604020202020204" pitchFamily="34" charset="0"/>
                <a:cs typeface="Arial" panose="020B0604020202020204" pitchFamily="34" charset="0"/>
              </a:rPr>
              <a:t>and/or </a:t>
            </a:r>
            <a:r>
              <a:rPr lang="en-US" sz="1600" spc="-4" dirty="0">
                <a:solidFill>
                  <a:schemeClr val="tx1"/>
                </a:solidFill>
                <a:latin typeface="Arial" panose="020B0604020202020204" pitchFamily="34" charset="0"/>
                <a:cs typeface="Arial" panose="020B0604020202020204" pitchFamily="34" charset="0"/>
              </a:rPr>
              <a:t>resources that weaken the </a:t>
            </a:r>
            <a:r>
              <a:rPr lang="en-US" sz="1600" spc="-8" dirty="0">
                <a:solidFill>
                  <a:schemeClr val="tx1"/>
                </a:solidFill>
                <a:latin typeface="Arial" panose="020B0604020202020204" pitchFamily="34" charset="0"/>
                <a:cs typeface="Arial" panose="020B0604020202020204" pitchFamily="34" charset="0"/>
              </a:rPr>
              <a:t>innovation </a:t>
            </a:r>
            <a:r>
              <a:rPr lang="en-US" sz="1600" spc="-4" dirty="0">
                <a:solidFill>
                  <a:schemeClr val="tx1"/>
                </a:solidFill>
                <a:latin typeface="Arial" panose="020B0604020202020204" pitchFamily="34" charset="0"/>
                <a:cs typeface="Arial" panose="020B0604020202020204" pitchFamily="34" charset="0"/>
              </a:rPr>
              <a:t>base </a:t>
            </a:r>
            <a:r>
              <a:rPr lang="en-US" sz="1600" spc="-8" dirty="0">
                <a:solidFill>
                  <a:schemeClr val="tx1"/>
                </a:solidFill>
                <a:latin typeface="Arial" panose="020B0604020202020204" pitchFamily="34" charset="0"/>
                <a:cs typeface="Arial" panose="020B0604020202020204" pitchFamily="34" charset="0"/>
              </a:rPr>
              <a:t>and </a:t>
            </a:r>
            <a:r>
              <a:rPr lang="en-US" sz="1600" spc="-4" dirty="0">
                <a:solidFill>
                  <a:schemeClr val="tx1"/>
                </a:solidFill>
                <a:latin typeface="Arial" panose="020B0604020202020204" pitchFamily="34" charset="0"/>
                <a:cs typeface="Arial" panose="020B0604020202020204" pitchFamily="34" charset="0"/>
              </a:rPr>
              <a:t>threaten </a:t>
            </a:r>
            <a:r>
              <a:rPr lang="en-US" sz="1600" spc="-8" dirty="0">
                <a:solidFill>
                  <a:schemeClr val="tx1"/>
                </a:solidFill>
                <a:latin typeface="Arial" panose="020B0604020202020204" pitchFamily="34" charset="0"/>
                <a:cs typeface="Arial" panose="020B0604020202020204" pitchFamily="34" charset="0"/>
              </a:rPr>
              <a:t>economic</a:t>
            </a:r>
            <a:r>
              <a:rPr lang="en-US" sz="1600" spc="-30" dirty="0">
                <a:solidFill>
                  <a:schemeClr val="tx1"/>
                </a:solidFill>
                <a:latin typeface="Arial" panose="020B0604020202020204" pitchFamily="34" charset="0"/>
                <a:cs typeface="Arial" panose="020B0604020202020204" pitchFamily="34" charset="0"/>
              </a:rPr>
              <a:t> </a:t>
            </a:r>
            <a:r>
              <a:rPr lang="en-US" sz="1600" spc="-4" dirty="0">
                <a:solidFill>
                  <a:schemeClr val="tx1"/>
                </a:solidFill>
                <a:latin typeface="Arial" panose="020B0604020202020204" pitchFamily="34" charset="0"/>
                <a:cs typeface="Arial" panose="020B0604020202020204" pitchFamily="34" charset="0"/>
              </a:rPr>
              <a:t>competitiveness</a:t>
            </a:r>
            <a:endParaRPr lang="en-US" sz="1600" dirty="0">
              <a:solidFill>
                <a:schemeClr val="tx1"/>
              </a:solidFill>
              <a:latin typeface="Arial" panose="020B0604020202020204" pitchFamily="34" charset="0"/>
              <a:cs typeface="Arial" panose="020B0604020202020204" pitchFamily="34" charset="0"/>
            </a:endParaRPr>
          </a:p>
          <a:p>
            <a:endParaRPr lang="en-US" dirty="0"/>
          </a:p>
        </p:txBody>
      </p:sp>
      <p:sp>
        <p:nvSpPr>
          <p:cNvPr id="7" name="Text Placeholder 6"/>
          <p:cNvSpPr>
            <a:spLocks noGrp="1"/>
          </p:cNvSpPr>
          <p:nvPr>
            <p:ph type="body" sz="quarter" idx="20"/>
          </p:nvPr>
        </p:nvSpPr>
        <p:spPr/>
        <p:txBody>
          <a:bodyPr>
            <a:noAutofit/>
          </a:bodyPr>
          <a:lstStyle/>
          <a:p>
            <a:r>
              <a:rPr lang="en-US" sz="2400" dirty="0"/>
              <a:t>Context: Risks</a:t>
            </a:r>
          </a:p>
        </p:txBody>
      </p:sp>
    </p:spTree>
    <p:extLst>
      <p:ext uri="{BB962C8B-B14F-4D97-AF65-F5344CB8AC3E}">
        <p14:creationId xmlns:p14="http://schemas.microsoft.com/office/powerpoint/2010/main" val="275072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a:xfrm>
            <a:off x="647700" y="1681487"/>
            <a:ext cx="8008028" cy="4276235"/>
          </a:xfrm>
        </p:spPr>
        <p:txBody>
          <a:bodyPr/>
          <a:lstStyle/>
          <a:p>
            <a:pPr marL="224314" marR="35243" indent="-215265">
              <a:lnSpc>
                <a:spcPct val="100000"/>
              </a:lnSpc>
              <a:buFont typeface="Arial"/>
              <a:buChar char="•"/>
              <a:tabLst>
                <a:tab pos="224314" algn="l"/>
                <a:tab pos="224790" algn="l"/>
              </a:tabLst>
            </a:pPr>
            <a:r>
              <a:rPr lang="en-US" sz="1600" spc="-4" dirty="0"/>
              <a:t>Distorted decisions </a:t>
            </a:r>
            <a:r>
              <a:rPr lang="en-US" sz="1600" spc="-4" dirty="0">
                <a:cs typeface="Z@R2166.tmp"/>
              </a:rPr>
              <a:t>about appropriate use of taxpayer</a:t>
            </a:r>
            <a:r>
              <a:rPr lang="en-US" sz="1600" spc="15" dirty="0">
                <a:cs typeface="Z@R2166.tmp"/>
              </a:rPr>
              <a:t> </a:t>
            </a:r>
            <a:r>
              <a:rPr lang="en-US" sz="1600" spc="-4" dirty="0">
                <a:cs typeface="Z@R2166.tmp"/>
              </a:rPr>
              <a:t>funds</a:t>
            </a:r>
          </a:p>
          <a:p>
            <a:pPr marL="224314" marR="35243" indent="-215265">
              <a:lnSpc>
                <a:spcPct val="100000"/>
              </a:lnSpc>
              <a:buFont typeface="Arial"/>
              <a:buChar char="•"/>
              <a:tabLst>
                <a:tab pos="224314" algn="l"/>
                <a:tab pos="224790" algn="l"/>
              </a:tabLst>
            </a:pPr>
            <a:endParaRPr lang="en-US" sz="1600" spc="-4" dirty="0">
              <a:cs typeface="Z@R2166.tmp"/>
            </a:endParaRPr>
          </a:p>
          <a:p>
            <a:pPr marL="224314" marR="89059" indent="-214789">
              <a:lnSpc>
                <a:spcPct val="100000"/>
              </a:lnSpc>
              <a:buFont typeface="Arial"/>
              <a:buChar char="•"/>
              <a:tabLst>
                <a:tab pos="224314" algn="l"/>
                <a:tab pos="224790" algn="l"/>
              </a:tabLst>
            </a:pPr>
            <a:r>
              <a:rPr lang="en-US" sz="1600" spc="-4" dirty="0"/>
              <a:t>Hidden transfers </a:t>
            </a:r>
            <a:r>
              <a:rPr lang="en-US" sz="1600" spc="-4" dirty="0">
                <a:cs typeface="Z@R2166.tmp"/>
              </a:rPr>
              <a:t>of information, </a:t>
            </a:r>
            <a:r>
              <a:rPr lang="en-US" sz="1600" spc="-8" dirty="0">
                <a:cs typeface="Z@R2166.tmp"/>
              </a:rPr>
              <a:t>know-how, </a:t>
            </a:r>
            <a:r>
              <a:rPr lang="en-US" sz="1600" spc="-4" dirty="0">
                <a:cs typeface="Z@R2166.tmp"/>
              </a:rPr>
              <a:t>data and</a:t>
            </a:r>
            <a:r>
              <a:rPr lang="en-US" sz="1600" spc="23" dirty="0">
                <a:cs typeface="Z@R2166.tmp"/>
              </a:rPr>
              <a:t> </a:t>
            </a:r>
            <a:r>
              <a:rPr lang="en-US" sz="1600" spc="-4" dirty="0">
                <a:cs typeface="Z@R2166.tmp"/>
              </a:rPr>
              <a:t>effort</a:t>
            </a:r>
          </a:p>
          <a:p>
            <a:pPr marL="224314" marR="207169" indent="-215265">
              <a:lnSpc>
                <a:spcPct val="100000"/>
              </a:lnSpc>
              <a:buFont typeface="Arial"/>
              <a:buChar char="•"/>
              <a:tabLst>
                <a:tab pos="224314" algn="l"/>
                <a:tab pos="224790" algn="l"/>
              </a:tabLst>
            </a:pPr>
            <a:endParaRPr lang="en-US" sz="1600" spc="-4" dirty="0"/>
          </a:p>
          <a:p>
            <a:pPr marL="224314" marR="207169" indent="-215265">
              <a:lnSpc>
                <a:spcPct val="100000"/>
              </a:lnSpc>
              <a:buFont typeface="Arial"/>
              <a:buChar char="•"/>
              <a:tabLst>
                <a:tab pos="224314" algn="l"/>
                <a:tab pos="224790" algn="l"/>
              </a:tabLst>
            </a:pPr>
            <a:r>
              <a:rPr lang="en-US" sz="1600" spc="-4" dirty="0"/>
              <a:t>Diversion of intellectual property, as well as information </a:t>
            </a:r>
            <a:r>
              <a:rPr lang="en-US" sz="1600" spc="-4" dirty="0">
                <a:cs typeface="Z@R2166.tmp"/>
              </a:rPr>
              <a:t>and pre-publication data to foreign</a:t>
            </a:r>
            <a:r>
              <a:rPr lang="en-US" sz="1600" spc="19" dirty="0">
                <a:cs typeface="Z@R2166.tmp"/>
              </a:rPr>
              <a:t> </a:t>
            </a:r>
            <a:r>
              <a:rPr lang="en-US" sz="1600" spc="-4" dirty="0">
                <a:cs typeface="Z@R2166.tmp"/>
              </a:rPr>
              <a:t>entities</a:t>
            </a:r>
          </a:p>
          <a:p>
            <a:pPr marL="224314" marR="44291" indent="-215265">
              <a:lnSpc>
                <a:spcPct val="100000"/>
              </a:lnSpc>
              <a:buFont typeface="Arial"/>
              <a:buChar char="•"/>
              <a:tabLst>
                <a:tab pos="224314" algn="l"/>
                <a:tab pos="224790" algn="l"/>
              </a:tabLst>
            </a:pPr>
            <a:endParaRPr lang="en-US" sz="1600" spc="-4" dirty="0"/>
          </a:p>
          <a:p>
            <a:pPr marL="224314" marR="44291" indent="-215265">
              <a:lnSpc>
                <a:spcPct val="100000"/>
              </a:lnSpc>
              <a:buFont typeface="Arial"/>
              <a:buChar char="•"/>
              <a:tabLst>
                <a:tab pos="224314" algn="l"/>
                <a:tab pos="224790" algn="l"/>
              </a:tabLst>
            </a:pPr>
            <a:r>
              <a:rPr lang="en-US" sz="1600" spc="-4" dirty="0"/>
              <a:t>Loss of federal research funding</a:t>
            </a:r>
            <a:r>
              <a:rPr lang="en-US" sz="1600" spc="-4" dirty="0">
                <a:cs typeface="Z@R2166.tmp"/>
              </a:rPr>
              <a:t>, or need to replace key</a:t>
            </a:r>
            <a:r>
              <a:rPr lang="en-US" sz="1600" spc="-8" dirty="0">
                <a:cs typeface="Z@R2166.tmp"/>
              </a:rPr>
              <a:t> </a:t>
            </a:r>
            <a:r>
              <a:rPr lang="en-US" sz="1600" spc="-4" dirty="0">
                <a:cs typeface="Z@R2166.tmp"/>
              </a:rPr>
              <a:t>personnel</a:t>
            </a:r>
          </a:p>
          <a:p>
            <a:pPr marL="224314" marR="471488" indent="-215265">
              <a:lnSpc>
                <a:spcPct val="100000"/>
              </a:lnSpc>
              <a:buFont typeface="Arial"/>
              <a:buChar char="•"/>
              <a:tabLst>
                <a:tab pos="224314" algn="l"/>
                <a:tab pos="224790" algn="l"/>
              </a:tabLst>
            </a:pPr>
            <a:endParaRPr lang="en-US" sz="1600" spc="-8" dirty="0"/>
          </a:p>
          <a:p>
            <a:pPr marL="224314" marR="471488" indent="-215265">
              <a:lnSpc>
                <a:spcPct val="100000"/>
              </a:lnSpc>
              <a:buFont typeface="Arial"/>
              <a:buChar char="•"/>
              <a:tabLst>
                <a:tab pos="224314" algn="l"/>
                <a:tab pos="224790" algn="l"/>
              </a:tabLst>
            </a:pPr>
            <a:r>
              <a:rPr lang="en-US" sz="1600" spc="-8" dirty="0"/>
              <a:t>Damage </a:t>
            </a:r>
            <a:r>
              <a:rPr lang="en-US" sz="1600" spc="-4" dirty="0"/>
              <a:t>to the reputation </a:t>
            </a:r>
            <a:r>
              <a:rPr lang="en-US" sz="1600" spc="-4" dirty="0">
                <a:cs typeface="Z@R2166.tmp"/>
              </a:rPr>
              <a:t>of research institutions and researchers</a:t>
            </a:r>
          </a:p>
          <a:p>
            <a:pPr marL="224314" marR="608648" indent="-215265">
              <a:lnSpc>
                <a:spcPct val="100000"/>
              </a:lnSpc>
              <a:buFont typeface="Arial"/>
              <a:buChar char="•"/>
              <a:tabLst>
                <a:tab pos="224314" algn="l"/>
                <a:tab pos="224790" algn="l"/>
              </a:tabLst>
            </a:pPr>
            <a:endParaRPr lang="en-US" sz="1600" spc="-4" dirty="0"/>
          </a:p>
          <a:p>
            <a:pPr marL="224314" marR="608648" indent="-215265">
              <a:lnSpc>
                <a:spcPct val="100000"/>
              </a:lnSpc>
              <a:buFont typeface="Arial"/>
              <a:buChar char="•"/>
              <a:tabLst>
                <a:tab pos="224314" algn="l"/>
                <a:tab pos="224790" algn="l"/>
              </a:tabLst>
            </a:pPr>
            <a:r>
              <a:rPr lang="en-US" sz="1600" spc="-4" dirty="0"/>
              <a:t>Potential detriment to individual reputations, careers </a:t>
            </a:r>
            <a:r>
              <a:rPr lang="en-US" sz="1600" spc="-8" dirty="0"/>
              <a:t>and finances</a:t>
            </a:r>
            <a:endParaRPr lang="en-US" sz="1600" spc="-4" dirty="0">
              <a:cs typeface="Z@R2166.tmp"/>
            </a:endParaRPr>
          </a:p>
          <a:p>
            <a:pPr marL="224314" indent="-215265">
              <a:lnSpc>
                <a:spcPct val="100000"/>
              </a:lnSpc>
              <a:buFont typeface="Arial"/>
              <a:buChar char="•"/>
              <a:tabLst>
                <a:tab pos="224314" algn="l"/>
                <a:tab pos="224790" algn="l"/>
              </a:tabLst>
            </a:pPr>
            <a:endParaRPr lang="en-US" sz="1600" spc="-4" dirty="0"/>
          </a:p>
          <a:p>
            <a:pPr marL="224314" indent="-215265">
              <a:lnSpc>
                <a:spcPct val="100000"/>
              </a:lnSpc>
              <a:buFont typeface="Arial"/>
              <a:buChar char="•"/>
              <a:tabLst>
                <a:tab pos="224314" algn="l"/>
                <a:tab pos="224790" algn="l"/>
              </a:tabLst>
            </a:pPr>
            <a:r>
              <a:rPr lang="en-US" sz="1600" spc="-4" dirty="0"/>
              <a:t>Loss of public trust </a:t>
            </a:r>
            <a:r>
              <a:rPr lang="en-US" sz="1600" spc="-4" dirty="0">
                <a:cs typeface="Z@R2166.tmp"/>
              </a:rPr>
              <a:t>in the research</a:t>
            </a:r>
            <a:r>
              <a:rPr lang="en-US" sz="1600" spc="53" dirty="0">
                <a:cs typeface="Z@R2166.tmp"/>
              </a:rPr>
              <a:t> </a:t>
            </a:r>
            <a:r>
              <a:rPr lang="en-US" sz="1600" spc="-4" dirty="0">
                <a:cs typeface="Z@R2166.tmp"/>
              </a:rPr>
              <a:t>enterprise</a:t>
            </a:r>
          </a:p>
          <a:p>
            <a:endParaRPr lang="en-US" dirty="0"/>
          </a:p>
        </p:txBody>
      </p:sp>
      <p:sp>
        <p:nvSpPr>
          <p:cNvPr id="7" name="Text Placeholder 6"/>
          <p:cNvSpPr>
            <a:spLocks noGrp="1"/>
          </p:cNvSpPr>
          <p:nvPr>
            <p:ph type="body" sz="quarter" idx="20"/>
          </p:nvPr>
        </p:nvSpPr>
        <p:spPr>
          <a:xfrm>
            <a:off x="647700" y="874451"/>
            <a:ext cx="7640638" cy="346249"/>
          </a:xfrm>
        </p:spPr>
        <p:txBody>
          <a:bodyPr>
            <a:noAutofit/>
          </a:bodyPr>
          <a:lstStyle/>
          <a:p>
            <a:r>
              <a:rPr lang="en-US" sz="2400" dirty="0"/>
              <a:t>Context: Negative Impacts</a:t>
            </a:r>
          </a:p>
        </p:txBody>
      </p:sp>
    </p:spTree>
    <p:extLst>
      <p:ext uri="{BB962C8B-B14F-4D97-AF65-F5344CB8AC3E}">
        <p14:creationId xmlns:p14="http://schemas.microsoft.com/office/powerpoint/2010/main" val="360271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Definitions</a:t>
            </a:r>
          </a:p>
        </p:txBody>
      </p:sp>
    </p:spTree>
    <p:extLst>
      <p:ext uri="{BB962C8B-B14F-4D97-AF65-F5344CB8AC3E}">
        <p14:creationId xmlns:p14="http://schemas.microsoft.com/office/powerpoint/2010/main" val="937362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626165C5AB601046B4EBFE007796CE16" ma:contentTypeVersion="10" ma:contentTypeDescription="Create a new document." ma:contentTypeScope="" ma:versionID="a762385b95698f47f8b2eec12a606d99">
  <xsd:schema xmlns:xsd="http://www.w3.org/2001/XMLSchema" xmlns:xs="http://www.w3.org/2001/XMLSchema" xmlns:p="http://schemas.microsoft.com/office/2006/metadata/properties" xmlns:ns2="e232a261-9bd3-4dd0-a213-bacb0f6a0734" xmlns:ns3="62b4aed0-1726-4547-b59b-7e0f2d87552a" targetNamespace="http://schemas.microsoft.com/office/2006/metadata/properties" ma:root="true" ma:fieldsID="e9ce7215a86b8cd69d4c1085cec848ad" ns2:_="" ns3:_="">
    <xsd:import namespace="e232a261-9bd3-4dd0-a213-bacb0f6a0734"/>
    <xsd:import namespace="62b4aed0-1726-4547-b59b-7e0f2d87552a"/>
    <xsd:element name="properties">
      <xsd:complexType>
        <xsd:sequence>
          <xsd:element name="documentManagement">
            <xsd:complexType>
              <xsd:all>
                <xsd:element ref="ns2:Category" minOccurs="0"/>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32a261-9bd3-4dd0-a213-bacb0f6a0734" elementFormDefault="qualified">
    <xsd:import namespace="http://schemas.microsoft.com/office/2006/documentManagement/types"/>
    <xsd:import namespace="http://schemas.microsoft.com/office/infopath/2007/PartnerControls"/>
    <xsd:element name="Category" ma:index="4" nillable="true" ma:displayName="Category" ma:default="Editorial" ma:format="Dropdown" ma:internalName="Category" ma:readOnly="false">
      <xsd:simpleType>
        <xsd:restriction base="dms:Choice">
          <xsd:enumeration value="Editorial"/>
          <xsd:enumeration value="Graphic"/>
          <xsd:enumeration value="Web"/>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b4aed0-1726-4547-b59b-7e0f2d87552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e232a261-9bd3-4dd0-a213-bacb0f6a0734">Editorial</Category>
    <SharedWithUsers xmlns="62b4aed0-1726-4547-b59b-7e0f2d87552a">
      <UserInfo>
        <DisplayName>Yu-Yan Choi</DisplayName>
        <AccountId>31</AccountId>
        <AccountType/>
      </UserInfo>
    </SharedWithUsers>
  </documentManagement>
</p:properties>
</file>

<file path=customXml/itemProps1.xml><?xml version="1.0" encoding="utf-8"?>
<ds:datastoreItem xmlns:ds="http://schemas.openxmlformats.org/officeDocument/2006/customXml" ds:itemID="{E137CAEF-8A9F-4EAF-82B9-A9A6735DE0AF}">
  <ds:schemaRefs>
    <ds:schemaRef ds:uri="http://schemas.microsoft.com/sharepoint/v3/contenttype/forms"/>
  </ds:schemaRefs>
</ds:datastoreItem>
</file>

<file path=customXml/itemProps2.xml><?xml version="1.0" encoding="utf-8"?>
<ds:datastoreItem xmlns:ds="http://schemas.openxmlformats.org/officeDocument/2006/customXml" ds:itemID="{DA4D44A3-5260-4E49-A9EE-127B988ED7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32a261-9bd3-4dd0-a213-bacb0f6a0734"/>
    <ds:schemaRef ds:uri="62b4aed0-1726-4547-b59b-7e0f2d8755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C48864A-6E5E-4E6A-BA75-159F54E79510}">
  <ds:schemaRefs>
    <ds:schemaRef ds:uri="http://schemas.openxmlformats.org/package/2006/metadata/core-properties"/>
    <ds:schemaRef ds:uri="http://schemas.microsoft.com/office/2006/documentManagement/types"/>
    <ds:schemaRef ds:uri="http://schemas.microsoft.com/office/2006/metadata/properties"/>
    <ds:schemaRef ds:uri="http://purl.org/dc/terms/"/>
    <ds:schemaRef ds:uri="62b4aed0-1726-4547-b59b-7e0f2d87552a"/>
    <ds:schemaRef ds:uri="http://www.w3.org/XML/1998/namespace"/>
    <ds:schemaRef ds:uri="http://purl.org/dc/dcmitype/"/>
    <ds:schemaRef ds:uri="http://schemas.microsoft.com/office/infopath/2007/PartnerControls"/>
    <ds:schemaRef ds:uri="e232a261-9bd3-4dd0-a213-bacb0f6a0734"/>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3842</TotalTime>
  <Words>1476</Words>
  <Application>Microsoft Office PowerPoint</Application>
  <PresentationFormat>On-screen Show (4:3)</PresentationFormat>
  <Paragraphs>214</Paragraphs>
  <Slides>26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Noto Sans Symbols</vt:lpstr>
      <vt:lpstr>Trebuchet MS</vt:lpstr>
      <vt:lpstr>Wingdings</vt:lpstr>
      <vt:lpstr>Wingdings 3</vt:lpstr>
      <vt:lpstr>Z@R2166.tmp</vt:lpstr>
      <vt:lpstr>Office Theme</vt:lpstr>
      <vt:lpstr>PowerPoint Presentation</vt:lpstr>
      <vt:lpstr>PowerPoint Presentation</vt:lpstr>
      <vt:lpstr>Context</vt:lpstr>
      <vt:lpstr>PowerPoint Presentation</vt:lpstr>
      <vt:lpstr>Identify  Foreign  Components</vt:lpstr>
      <vt:lpstr>PowerPoint Presentation</vt:lpstr>
      <vt:lpstr>PowerPoint Presentation</vt:lpstr>
      <vt:lpstr>PowerPoint Presentation</vt:lpstr>
      <vt:lpstr>Definitions</vt:lpstr>
      <vt:lpstr>PowerPoint Presentation</vt:lpstr>
      <vt:lpstr>PowerPoint Presentation</vt:lpstr>
      <vt:lpstr>Responsibilities</vt:lpstr>
      <vt:lpstr>PowerPoint Presentation</vt:lpstr>
      <vt:lpstr>PowerPoint Presentation</vt:lpstr>
      <vt:lpstr>PowerPoint Presentation</vt:lpstr>
      <vt:lpstr>PowerPoint Presentation</vt:lpstr>
      <vt:lpstr>PowerPoint Presentation</vt:lpstr>
      <vt:lpstr>PowerPoint Presentation</vt:lpstr>
      <vt:lpstr>Best Practices</vt:lpstr>
      <vt:lpstr>PowerPoint Presentation</vt:lpstr>
      <vt:lpstr>PowerPoint Presentation</vt:lpstr>
      <vt:lpstr>Resources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Yu-Yan Choi</dc:creator>
  <cp:lastModifiedBy>Debra Murphy</cp:lastModifiedBy>
  <cp:revision>256</cp:revision>
  <cp:lastPrinted>2020-07-06T19:52:20Z</cp:lastPrinted>
  <dcterms:created xsi:type="dcterms:W3CDTF">2015-07-02T16:40:23Z</dcterms:created>
  <dcterms:modified xsi:type="dcterms:W3CDTF">2020-07-08T00:31:37Z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0x010100626165C5AB601046B4EBFE007796CE16</vt:lpwstr>
  </property>
  <property fmtid="{D5CDD505-2E9C-101B-9397-08002B2CF9AE}" pid="3" name="_dlc_DocIdItemGuid">
    <vt:lpwstr>9133b8df-1176-4017-a828-d9ac48acd340</vt:lpwstr>
  </property>
</Properties>
</file>